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09431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IRESTATION 40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2025-03-04T08:47:25Z</dcterms:created>
  <dcterms:modified xsi:type="dcterms:W3CDTF">2025-03-04T08:47:25Z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