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6572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[BLANK] (IN PROGRESS_MONTBELLO CENTRAL 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2026-02-21T02:28:50Z</dcterms:created>
  <dcterms:modified xsi:type="dcterms:W3CDTF">2026-02-21T02:28:50Z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