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5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321_ca_object_representations_media_14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81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ibute to African American and Women Firefighters (199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2025-01-30T17:46:01Z</dcterms:created>
  <dcterms:modified xsi:type="dcterms:W3CDTF">2025-01-30T17:46:01Z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