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presProps" Target="presProps.xml"/>
  <Relationship Id="rId1384" Type="http://schemas.openxmlformats.org/officeDocument/2006/relationships/viewProps" Target="viewProps.xml"/>
  <Relationship Id="rId1385"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5207284"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3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4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5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6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6.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7.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7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4.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5.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6.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8.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8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9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0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1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29.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0.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1.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2.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3.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4.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5.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6.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7.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8.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39.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0.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1.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2.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4.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5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6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6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7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7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8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8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9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9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0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0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1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2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3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3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4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5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5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6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6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7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7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8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9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9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0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0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1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1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2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2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3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3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4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4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5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5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6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6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1.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2.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9.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0.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1.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4.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5.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6.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7.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0.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1.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5.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6.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9.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0.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1.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2.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3.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4.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5.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6.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7.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8.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69.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0.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1.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2.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3.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7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8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9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2.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3.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0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1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2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1380</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2026-04-14T18:23:27Z</dcterms:created>
  <dcterms:modified xsi:type="dcterms:W3CDTF">2026-04-14T18:23:27Z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