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0946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6510_ca_object_representations_media_206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(Zeus holding bird to chest) (UAF.2014.8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2025-03-04T08:52:23Z</dcterms:created>
  <dcterms:modified xsi:type="dcterms:W3CDTF">2025-03-04T08:52:23Z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