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9317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2025-02-07T08:05:09Z</dcterms:created>
  <dcterms:modified xsi:type="dcterms:W3CDTF">2025-02-07T08:05:09Z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