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0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0179_ca_object_representations_media_65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yellow bench) (2009.8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2024-11-22T19:29:11Z</dcterms:created>
  <dcterms:modified xsi:type="dcterms:W3CDTF">2024-11-22T19:29:11Z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