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2605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In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2024-12-26T20:17:47Z</dcterms:created>
  <dcterms:modified xsi:type="dcterms:W3CDTF">2024-12-26T20:17:47Z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