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presProps" Target="presProps.xml"/>
  <Relationship Id="rId1329" Type="http://schemas.openxmlformats.org/officeDocument/2006/relationships/viewProps" Target="viewProps.xml"/>
  <Relationship Id="rId1330"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15810869"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49.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0.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1.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2.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3.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4.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5.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6.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7.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58.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2.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3.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4.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5.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6.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7.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68.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69.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0.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1.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2.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3.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4.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5.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6.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7.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78.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79.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0.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1.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2.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3.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4.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5.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6.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7.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88.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89.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0.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1.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2.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3.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4.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5.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6.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7.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698.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699.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0.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1.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2.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3.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4.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6.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7.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08.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09.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0.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1.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2.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3.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4.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5.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6.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7.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18.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19.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0.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1.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2.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3.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4.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5.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6.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7.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28.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29.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0.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1.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2.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3.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4.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5.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6.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7.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38.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39.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0.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1.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2.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3.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4.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5.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6.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7.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48.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49.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0.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1.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2.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3.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4.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5.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6.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7.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58.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59.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0.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1.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2.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3.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4.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5.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6.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7.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68.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69.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0.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1.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2.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3.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4.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5.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6.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7.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78.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79.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0.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1.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2.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3.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4.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5.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6.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7.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88.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89.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0.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1.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2.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3.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4.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5.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6.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7.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798.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799.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0.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1.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2.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3.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4.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5.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6.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7.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08.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09.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0.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1.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2.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3.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4.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5.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6.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7.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18.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19.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0.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1.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2.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3.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4.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6.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7.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28.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29.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0.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1.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2.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3.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4.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5.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6.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7.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38.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39.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0.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1.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2.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3.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4.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5.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6.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7.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48.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49.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0.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1.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2.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3.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4.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5.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6.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7.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58.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59.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0.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1.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2.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3.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4.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5.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6.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7.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68.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69.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0.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1.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2.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3.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4.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5.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6.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7.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78.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79.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0.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1.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2.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3.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4.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5.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6.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7.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88.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89.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0.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1.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2.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3.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4.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5.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6.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7.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898.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899.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0.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1.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2.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3.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4.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5.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6.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7.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08.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09.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0.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1.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2.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3.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4.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5.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6.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7.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18.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19.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0.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1.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2.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3.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4.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5.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6.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7.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28.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29.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0.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1.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2.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3.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4.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5.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6.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7.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38.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39.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0.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1.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2.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3.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4.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5.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6.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7.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48.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49.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0.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1.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2.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3.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40_ca_object_representations_media_295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470_ca_object_representations_media_2960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4.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5.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6.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7.jpg"/>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38.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39.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0.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1.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2.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3.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4.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5.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6.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7.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48.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49.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0.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1.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2.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3.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4.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5.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6.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7.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58.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59.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0.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1.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2.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3.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4.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5.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6.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7.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68.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69.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0.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1.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2.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3.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4.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5.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6.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7.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78.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79.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0.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1.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2.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3.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4.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5.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6.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7.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88.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89.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0.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1.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2.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3.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4.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5.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6.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7.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598.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599.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0.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1.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2.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4.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5.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6.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7.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08.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09.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0.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1.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2.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3.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4.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5.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6.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7.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18.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19.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0.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1.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2.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3.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4.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5.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6.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7.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28.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29.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0.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4.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5.jpg"/>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6.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38.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39.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0.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1.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2.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3.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4.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5.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6.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7.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48.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by Michael Gadlin form one work along the Cherry Creek Trail.]]></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INSPIRATION PARK)]]></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1325</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2024-09-20T01:09:52Z</dcterms:created>
  <dcterms:modified xsi:type="dcterms:W3CDTF">2024-09-20T01:09:52Z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