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32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97_ca_object_representations_media_976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ion (201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ooking to native prairie species of birds found in and around Denver’s Montbello neighborhood, Zoccola designed and installed a series of winged sculptures in the teardrop-shaped lot on E 39th Avenue located north of the Peoria Crossing bridge. Inspired by the area’s proximity to the Rocky Mountain Arsenal Wildlife Refuge, the five sculptures depict a bald eagle, a northern harrier, an American kestrel, a red-tailed hawk, and a Swainson's hawk.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2024-12-26T18:16:06Z</dcterms:created>
  <dcterms:modified xsi:type="dcterms:W3CDTF">2024-12-26T18:16:06Z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