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240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5509_ca_object_representations_media_2150_large1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7748_ca_object_representations_media_60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ephant at the Waterhole Mural (1961.1.1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6863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orgren Fountain (seal fountain)
 (1962.1.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his bronze sculpture by Louis Paul Jonas is a fountain featuring two seal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58007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he Burmese Nebula (1961.3.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bstract painting by Vance Kirkland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2026-05-25T11:15:36Z</dcterms:created>
  <dcterms:modified xsi:type="dcterms:W3CDTF">2026-05-25T11:15:36Z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