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594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4817_ca_object_representations_media_101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768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 (2017.3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, an interactive art installation, was designed and fabricated by Denver-based artists Nick Geurts and Ryan Elmendorf. The mirror-polished stainless steel 8-foot structure invites passersby to press any combination of its 33 buttons which will activate lights on the amphitheater building facade during a concert and activate bells when all’s quiet. Check out video of the piece in action on Vimeo here and here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2024-12-27T23:46:37Z</dcterms:created>
  <dcterms:modified xsi:type="dcterms:W3CDTF">2024-12-27T23:46:37Z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