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57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2024.10.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5">
  <a:themeElements>
    <a:clrScheme name="Theme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2025-01-30T23:24:59Z</dcterms:created>
  <dcterms:modified xsi:type="dcterms:W3CDTF">2025-01-30T23:24:59Z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