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95301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97">
  <a:themeElements>
    <a:clrScheme name="Theme9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2025-02-07T13:59:01Z</dcterms:created>
  <dcterms:modified xsi:type="dcterms:W3CDTF">2025-02-07T13:59:01Z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