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presProps" Target="presProps.xml"/>
  <Relationship Id="rId587" Type="http://schemas.openxmlformats.org/officeDocument/2006/relationships/viewProps" Target="viewProps.xml"/>
  <Relationship Id="rId58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92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0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4.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1.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2.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3.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1.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59.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583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2024-09-20T23:49:19Z</dcterms:created>
  <dcterms:modified xsi:type="dcterms:W3CDTF">2024-09-20T23:49:19Z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