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5207824"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3977_ca_object_representations_media_1008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4481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Dual Meridian (1994.23.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Dual Meridian" pays homage to the architectural heritage of its site by harking back to the grand, vaulted spaces of turn-of-the-century transportation halls and train sheds. On one side, curvilinear train tracks and indigenous Colorado stones reflect an Iron Age sensibility about transportation. The other side, with its concrete landforms and tiled global map projection, envisions the space-age spectacle of flight. A vaulted titanium arch reaches across the space, revealing those elements as if seen from the orbit of some future mode of transportation.]]></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2026-04-14T18:32:31Z</dcterms:created>
  <dcterms:modified xsi:type="dcterms:W3CDTF">2026-04-14T18:32:31Z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