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88618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2024.9.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92">
  <a:themeElements>
    <a:clrScheme name="Theme9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2025-02-06T19:25:07Z</dcterms:created>
  <dcterms:modified xsi:type="dcterms:W3CDTF">2025-02-06T19:25:07Z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