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189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thway to Home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2025-01-31T05:51:12Z</dcterms:created>
  <dcterms:modified xsi:type="dcterms:W3CDTF">2025-01-31T05:51:12Z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