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604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12">
  <a:themeElements>
    <a:clrScheme name="Theme1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2024-12-26T19:02:53Z</dcterms:created>
  <dcterms:modified xsi:type="dcterms:W3CDTF">2024-12-26T19:02:53Z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