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88639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397_ca_object_representations_media_14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786_ca_object_representations_media_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4116_ca_object_representations_media_579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0179_ca_object_representations_media_653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71_ca_object_representations_media_1366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What You Mean (200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lloquially known as “The Big Blue Bear,” the artist has described "I See What You Mean" as a stylized representation of native fauna. As the bear peeks inside the enormous facility at the conventioneers, displacement and wonder pique curiosity and question a greater relationship of art, technology and whims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menade (2006.4.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lla Park Gateway (2008.1.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yellow bench) (2009.8.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lax (2013.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 environmental light installation contained within five bays. Each installation is "voiced" to reflect the different emotional experiences of travel: relax, caution, vacation and advertising, infinite inspection/reflection zones, and finally arrival and departure. ]]></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2025-02-06T19:28:40Z</dcterms:created>
  <dcterms:modified xsi:type="dcterms:W3CDTF">2025-02-06T19:28:40Z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