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4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116_ca_object_representations_media_57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179_ca_object_representations_media_65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71_ca_object_representations_media_1366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lla Park Gateway (2008.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yellow bench) (2009.8.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lax (2013.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 environmental light installation contained within five bays. Each installation is "voiced" to reflect the different emotional experiences of travel: relax, caution, vacation and advertising, infinite inspection/reflection zones, and finally arrival and departure.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2024-11-12T22:40:26Z</dcterms:created>
  <dcterms:modified xsi:type="dcterms:W3CDTF">2024-11-12T22:40:26Z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