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6749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97_ca_object_representations_media_14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8786_ca_object_representations_media_4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4116_ca_object_representations_media_579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0179_ca_object_representations_media_653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71_ca_object_representations_media_1366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What You Mean (200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lloquially known as “The Big Blue Bear,” the artist has described "I See What You Mean" as a stylized representation of native fauna. As the bear peeks inside the enormous facility at the conventioneers, displacement and wonder pique curiosity and question a greater relationship of art, technology and whims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omenade (2006.4.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illa Park Gateway (2008.1.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yellow bench) (2009.8.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lax (2013.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 environmental light installation contained within five bays. Each installation is "voiced" to reflect the different emotional experiences of travel: relax, caution, vacation and advertising, infinite inspection/reflection zones, and finally arrival and departure. ]]></a:t>
            </a:r>
          </a:p>
        </p:txBody>
      </p:sp>
    </p:spTree>
  </p:cSld>
  <p:clrMapOvr>
    <a:masterClrMapping/>
  </p:clrMapOvr>
</p:sld>
</file>

<file path=ppt/theme/theme1.xml><?xml version="1.0" encoding="utf-8"?>
<a:theme xmlns:a="http://schemas.openxmlformats.org/drawingml/2006/main" name="Theme99">
  <a:themeElements>
    <a:clrScheme name="Theme9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9</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2024-11-12T22:40:26Z</dcterms:created>
  <dcterms:modified xsi:type="dcterms:W3CDTF">2024-11-12T22:40:26Z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