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08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97_ca_object_representations_media_1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116_ca_object_representations_media_57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179_ca_object_representations_media_65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017_ca_object_representations_media_69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71_ca_object_representations_media_1366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What You Mean (200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lloquially known as “The Big Blue Bear,” the artist has described "I See What You Mean" as a stylized representation of native fauna. As the bear peeks inside the enormous facility at the conventioneers, displacement and wonder pique curiosity and question a greater relationship of art, technology and whims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lla Park Gateway (2008.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yellow bench) (2009.8.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bedo (2010.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r. Akan’s work often utilizes fiber optics and light in the natural environment allowing the elements (wind, natural light, etc) to enhance the piece.  His pieces force the question of synthetic vs. natural environments. Albedo is an undulating sculptural wall that includes the fiber optic elements used in previous pieces for a night-time presence.  The wall consists of multiple glass panels to resemble an abstract form of a greenhous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lax (2013.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n environmental light installation contained within five bays. Each installation is "voiced" to reflect the different emotional experiences of travel: relax, caution, vacation and advertising, infinite inspection/reflection zones, and finally arrival and departure.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2024-11-22T14:10:03Z</dcterms:created>
  <dcterms:modified xsi:type="dcterms:W3CDTF">2024-11-22T14:10:03Z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