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39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472_ca_object_representations_media_228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143_ca_object_representations_media_51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804_ca_object_representations_media_70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736_ca_object_representations_media_1889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962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mpathy (1998.4.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mino (2005.5.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14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rrent (201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Michael Clapper created a sculpture and seating element inspired by the existing nature found along Cherry Creek Trail. The sculpture was created from stainless steel and forms abstract tree trunks topped by rusted steel "nests." The seating element mimics the bend in the nearby creek. "Current" sits atop a crest of the trail looking out on the cree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rst Rose (2015.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 freestanding bench and windscreen with four images each representing qualities of Mamie Eisenhower (first lady) who grew up in Denver after the age of seven: a lady’s fan, a landscape with water activity, a five pointed star, and a heart of ros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2024-11-22T15:01:03Z</dcterms:created>
  <dcterms:modified xsi:type="dcterms:W3CDTF">2024-11-22T15:01:03Z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