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 id="262" r:id="rId9"/>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slide" Target="slides/slide7.xml"/>
  <Relationship Id="rId10" Type="http://schemas.openxmlformats.org/officeDocument/2006/relationships/presProps" Target="presProps.xml"/>
  <Relationship Id="rId11" Type="http://schemas.openxmlformats.org/officeDocument/2006/relationships/viewProps" Target="viewProps.xml"/>
  <Relationship Id="rId12"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251892"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3750_ca_object_representations_media_3532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6578_ca_object_representations_media_3542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0851_ca_object_representations_media_3531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6228_ca_object_representations_media_3528_large4.jpg"/>
</Relationships>

</file>

<file path=ppt/slides/_rels/slide5.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44396_ca_object_representations_media_3556_large5.jpg"/>
</Relationships>

</file>

<file path=ppt/slides/_rels/slide6.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5657_ca_object_representations_media_3572_large6.jpg"/>
</Relationships>

</file>

<file path=ppt/slides/_rels/slide7.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3118_ca_object_representations_media_3530_large7.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he Good Point (2024.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ood (2024.1.2)]]></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omebody/Nobody (2024.1.3)]]></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Happiness  (2024.1.4)]]></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195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igns of Life  (2024.1.6)]]></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31718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Mood (2024.1.7)]]></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I See Neon Lights (2024.1.8)]]></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theme/theme1.xml><?xml version="1.0" encoding="utf-8"?>
<a:theme xmlns:a="http://schemas.openxmlformats.org/drawingml/2006/main" name="Theme32">
  <a:themeElements>
    <a:clrScheme name="Theme32">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32">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32">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7</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2024-12-26T17:53:39Z</dcterms:created>
  <dcterms:modified xsi:type="dcterms:W3CDTF">2024-12-26T17:53:39Z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