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650220"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6.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7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7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7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7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7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7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7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8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8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8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8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8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8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8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8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68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8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9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9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9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9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9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9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8.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9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9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9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70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70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0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9.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70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70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0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70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70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70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1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80.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1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71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1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71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71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71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1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72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2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2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2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2.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2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25.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2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28.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29.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3.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47.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48.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49.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50.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51.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52.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53.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54.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5.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56.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57.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58.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9.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60.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61.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62.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63.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64.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65.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66.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67.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68.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69.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70.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71.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2.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73.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4.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75.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6.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77.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78.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79.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80.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81.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82.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83.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84.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8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6.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8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8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9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9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9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9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9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9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7.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80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0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0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0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0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80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0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8.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0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80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81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1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1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81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1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1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82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82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2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2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2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2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2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90.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2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3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3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3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3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3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3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3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1.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4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4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43.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44.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45.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6.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7.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48.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49.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1.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52.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53.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5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5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5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5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59.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60.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6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6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6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6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66.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67.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6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2.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69.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70.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1.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72.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73.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74.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75.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76.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77.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78.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3.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9.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8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8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8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8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8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8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8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8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4.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8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9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9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9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9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9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96.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97.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98.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5.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99.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900.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01.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2.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903.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4.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905.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906.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6.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0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0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1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91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91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91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91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91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7.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91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91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2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92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2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2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2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2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2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8.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2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2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2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3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3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3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9.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3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3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3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3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3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3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3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100.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6.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7.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48.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49.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50.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51.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52.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53.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54.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55.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56.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57.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58.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59.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60.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62.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1.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63.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64.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65.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66.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67.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68.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69.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70.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7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72.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73.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74.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75.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76.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7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2.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78.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3.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108.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9.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1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2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2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3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31.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2.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3.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4.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5.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6.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7.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8.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9.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40.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41.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2.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3.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4.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5.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6.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7.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8.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5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5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6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61.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7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7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8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18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8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3.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4.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5.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6.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7.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8.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9.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90.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91.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92.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3.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194.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195.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196.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7.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8.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9.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200.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201.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02.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03.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204.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205.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6.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7.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8.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9.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10.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1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1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1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1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1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20.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22.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23.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24.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6.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7.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3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31.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32.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33.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34.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235.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6.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7.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4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41.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42.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43.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24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4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6.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7.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8.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9.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50.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51.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52.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53.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54.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55.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56.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7.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8.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9.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65.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66.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7.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8.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9.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70.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1.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72.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73.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74.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75.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76.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7.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8.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81.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282.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83.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84.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5.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86.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87.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8.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9.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90.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91.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92.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93.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94.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95.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96.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97.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8.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9.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300.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301.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302.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0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0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30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0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0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310.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11.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12.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13.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1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16.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17.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1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319.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20.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21.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22.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23.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24.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2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26.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27.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28.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29.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30.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31.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32.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33.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34.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35.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36.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37.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3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3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4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4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4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4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4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4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4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47.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48.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49.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50.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51.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52.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53.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55.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56.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59.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60.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61.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2.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6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6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65.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66.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67.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6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6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7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7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7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7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7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37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76.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7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7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7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8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8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2.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83.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84.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85.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386.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87.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88.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89.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90.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91.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92.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93.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94.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95.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96.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97.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98.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99.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00.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01.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402.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403.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404.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405.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06.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407.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408.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409.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13.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17.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18.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19.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20.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25.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26.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27.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28.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38.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439.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440.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42.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47.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50.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5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52.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54.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55.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56.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57.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58.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59.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60.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1.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463.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65.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66.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68.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69.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70.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71.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72.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73.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74.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75.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476.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477.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78.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79.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80.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81.jpg"/>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82.jpg"/>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83.jpg"/>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87.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88.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89.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90.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91.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92.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93.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94.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495.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96.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500.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501.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0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503.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504.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505.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506.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507.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508.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509.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510.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11.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512.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24.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2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2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2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2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2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3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31.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32.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33.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34.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3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3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3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3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3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4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4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4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4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4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9.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4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4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4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5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5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5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60.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53.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54.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5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5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5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0.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61.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2.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6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6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6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66.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67.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68.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7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7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7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73.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74.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75.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76.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7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78.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79.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8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8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8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8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85.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86.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87.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88.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89.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90.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91.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92.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93.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94.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95.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96.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97.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98.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99.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60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601.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602.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603.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604.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605.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606.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607.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608.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609.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610.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61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612.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613.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61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61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616.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61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61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61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620.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621.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9.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62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2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2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2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2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2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2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2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3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3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70.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3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3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3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3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3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3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3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3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4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1.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4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4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4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2.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4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4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4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3.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5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5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5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5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5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5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4.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5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5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5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6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6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66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63.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64.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65.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66.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67.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6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69.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7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7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7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2026-03-04T14:19:03Z</dcterms:created>
  <dcterms:modified xsi:type="dcterms:W3CDTF">2026-03-04T14:19:03Z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