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6862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Wheel of Time (IN PROGRESS_Schlessman Library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2026-05-13T10:59:58Z</dcterms:created>
  <dcterms:modified xsi:type="dcterms:W3CDTF">2026-05-13T10:59:58Z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