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42993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2290_ca_object_representations_media_3234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urse (2022.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consists of six vertical column sculptures. The sculptures are fabricated out of 3/16th plate aluminum, hand-painted with a pigment and then fired. A final UV protective coating is applied to each column. The columns lead the viewers along the promenade in a visual narrative that represents the source and demand of water along the South Platte River Watershed.
The descriptions below are arranged as a viewer would encounter the work starting at the southernmost end (South Entry Column #1) of the promenade and ending at the northernmost end (North Entry Clolumn #6) of the promenade.
1. Mountain design indicates the source of the South Platte River Watershed. Blues represent water source and accumulation for downstream usage.
2. Tree design indicates the transition from high mountain region to forest region of South Platte River Watershed. Decreasing use of blue represents water demand from downstream usage.
3. House design indicates transition from forest region to human inhabitant region of South Platte River Watershed. Decreasing use of blue represents water demand from downstream usage.
4. City building design indicates human inhabitant city region of South Platte River Watershed. Decreasing use of blue represents water demand from downstream usage.
5. Suburb/rural design indicates transition from human inhabitant city region of South Platte River Watershed to rural region of South Platte Watershed. Decreasing use of blue represents water demand from downstream usage.
6. Rural/prairie design indicates transition from human inhabitant city region of South Platte River Watershed to rural prairie region of South Platte Watershed. Decreasing use of blue represents water demand from downstream usage. This design is comprised mostly of warm colors to indicate lack of water due to downstream demand.]]></a:t>
            </a:r>
          </a:p>
        </p:txBody>
      </p:sp>
    </p:spTree>
  </p:cSld>
  <p:clrMapOvr>
    <a:masterClrMapping/>
  </p:clrMapOvr>
</p:sld>
</file>

<file path=ppt/theme/theme1.xml><?xml version="1.0" encoding="utf-8"?>
<a:theme xmlns:a="http://schemas.openxmlformats.org/drawingml/2006/main" name="Theme37">
  <a:themeElements>
    <a:clrScheme name="Theme3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2024-12-28T19:21:00Z</dcterms:created>
  <dcterms:modified xsi:type="dcterms:W3CDTF">2024-12-28T19:21:00Z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