
<file path=[Content_Types].xml><?xml version="1.0" encoding="utf-8"?>
<Types xmlns="http://schemas.openxmlformats.org/package/2006/content-types">
  <Default Extension="rels" ContentType="application/vnd.openxmlformats-package.relationships+xml"/>
  <Default Extension="xml" ContentType="application/xml"/>
  <Default Extension="svg" ContentType="image/svg+xml"/>
  <Override PartName="/ppt/presentation.xml" ContentType="application/vnd.openxmlformats-officedocument.presentationml.presentation.main+xml"/>
  <Override PartName="/ppt/presProps.xml" ContentType="application/vnd.openxmlformats-officedocument.presentationml.presProps+xml"/>
  <Override PartName="/ppt/tableStyles.xml" ContentType="application/vnd.openxmlformats-officedocument.presentationml.tableStyles+xml"/>
  <Override PartName="/ppt/viewProps.xml" ContentType="application/vnd.openxmlformats-officedocument.presentationml.viewProps+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slideMasters/slideMaster1.xml" ContentType="application/vnd.openxmlformats-officedocument.presentationml.slideMaster+xml"/>
  <Override PartName="/ppt/theme/theme1.xml" ContentType="application/vnd.openxmlformats-officedocument.theme+xml"/>
  <Override PartName="/ppt/slideLayouts/slideLayout1.xml" ContentType="application/vnd.openxmlformats-officedocument.presentationml.slideLayout+xml"/>
  <Override PartName="/ppt/slides/slide1.xml" ContentType="application/vnd.openxmlformats-officedocument.presentationml.slide+xml"/>
  <Default Extension="gif" ContentType="image/gif"/>
  <Default Extension="jpg" ContentType="image/jpeg"/>
  <Default Extension="jpeg" ContentType="image/jpeg"/>
  <Default Extension="png" ContentType="image/png"/>
  <Default Extension="xlsx" ContentType="application/vnd.openxmlformats-officedocument.spreadsheetml.sheet"/>
</Types>
</file>

<file path=_rels/.rels><?xml version="1.0" encoding="UTF-8" standalone="yes"?>
<Relationships xmlns="http://schemas.openxmlformats.org/package/2006/relationships">
  <Relationship Id="rId1" Type="http://schemas.openxmlformats.org/officeDocument/2006/relationships/officeDocument" Target="ppt/presentation.xml"/>
  <Relationship Id="rId2" Type="http://schemas.openxmlformats.org/package/2006/relationships/metadata/core-properties" Target="docProps/core.xml"/>
  <Relationship Id="rId3" Type="http://schemas.openxmlformats.org/officeDocument/2006/relationships/extended-properties" Target="docProps/app.xml"/>
  <Relationship Id="rId4" Type="http://schemas.openxmlformats.org/officeDocument/2006/relationships/custom-properties" Target="docProps/custom.xml"/>
</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sldIdLst>
    <p:sldId id="256" r:id="rId3"/>
  </p:sldIdLst>
  <p:sldSz cx="9144000" cy="6858000" type="screen4x3"/>
  <p:notesSz cx="6858000" cy="9144000"/>
  <p:defaultTextStyle>
    <a:defPPr>
      <a:defRPr lang="fr-FR"/>
    </a:defPPr>
    <a:lvl1pPr algn="l" defTabSz="914400" eaLnBrk="1" hangingPunct="1" latinLnBrk="0" marL="0" rtl="0">
      <a:defRPr kern="1200" sz="1800">
        <a:solidFill>
          <a:schemeClr val="tx1"/>
        </a:solidFill>
        <a:latin typeface="+mn-lt"/>
        <a:ea typeface="+mn-ea"/>
        <a:cs typeface="+mn-cs"/>
      </a:defRPr>
    </a:lvl1pPr>
    <a:lvl2pPr algn="l" defTabSz="914400" eaLnBrk="1" hangingPunct="1" latinLnBrk="0" marL="457200" rtl="0">
      <a:defRPr kern="1200" sz="1800">
        <a:solidFill>
          <a:schemeClr val="tx1"/>
        </a:solidFill>
        <a:latin typeface="+mn-lt"/>
        <a:ea typeface="+mn-ea"/>
        <a:cs typeface="+mn-cs"/>
      </a:defRPr>
    </a:lvl2pPr>
    <a:lvl3pPr algn="l" defTabSz="914400" eaLnBrk="1" hangingPunct="1" latinLnBrk="0" marL="914400" rtl="0">
      <a:defRPr kern="1200" sz="1800">
        <a:solidFill>
          <a:schemeClr val="tx1"/>
        </a:solidFill>
        <a:latin typeface="+mn-lt"/>
        <a:ea typeface="+mn-ea"/>
        <a:cs typeface="+mn-cs"/>
      </a:defRPr>
    </a:lvl3pPr>
    <a:lvl4pPr algn="l" defTabSz="914400" eaLnBrk="1" hangingPunct="1" latinLnBrk="0" marL="1371600" rtl="0">
      <a:defRPr kern="1200" sz="1800">
        <a:solidFill>
          <a:schemeClr val="tx1"/>
        </a:solidFill>
        <a:latin typeface="+mn-lt"/>
        <a:ea typeface="+mn-ea"/>
        <a:cs typeface="+mn-cs"/>
      </a:defRPr>
    </a:lvl4pPr>
    <a:lvl5pPr algn="l" defTabSz="914400" eaLnBrk="1" hangingPunct="1" latinLnBrk="0" marL="1828800" rtl="0">
      <a:defRPr kern="1200" sz="1800">
        <a:solidFill>
          <a:schemeClr val="tx1"/>
        </a:solidFill>
        <a:latin typeface="+mn-lt"/>
        <a:ea typeface="+mn-ea"/>
        <a:cs typeface="+mn-cs"/>
      </a:defRPr>
    </a:lvl5pPr>
    <a:lvl6pPr algn="l" defTabSz="914400" eaLnBrk="1" hangingPunct="1" latinLnBrk="0" marL="2286000" rtl="0">
      <a:defRPr kern="1200" sz="1800">
        <a:solidFill>
          <a:schemeClr val="tx1"/>
        </a:solidFill>
        <a:latin typeface="+mn-lt"/>
        <a:ea typeface="+mn-ea"/>
        <a:cs typeface="+mn-cs"/>
      </a:defRPr>
    </a:lvl6pPr>
    <a:lvl7pPr algn="l" defTabSz="914400" eaLnBrk="1" hangingPunct="1" latinLnBrk="0" marL="2743200" rtl="0">
      <a:defRPr kern="1200" sz="1800">
        <a:solidFill>
          <a:schemeClr val="tx1"/>
        </a:solidFill>
        <a:latin typeface="+mn-lt"/>
        <a:ea typeface="+mn-ea"/>
        <a:cs typeface="+mn-cs"/>
      </a:defRPr>
    </a:lvl7pPr>
    <a:lvl8pPr algn="l" defTabSz="914400" eaLnBrk="1" hangingPunct="1" latinLnBrk="0" marL="3200400" rtl="0">
      <a:defRPr kern="1200" sz="1800">
        <a:solidFill>
          <a:schemeClr val="tx1"/>
        </a:solidFill>
        <a:latin typeface="+mn-lt"/>
        <a:ea typeface="+mn-ea"/>
        <a:cs typeface="+mn-cs"/>
      </a:defRPr>
    </a:lvl8pPr>
    <a:lvl9pPr algn="l" defTabSz="914400" eaLnBrk="1" hangingPunct="1" latinLnBrk="0" marL="3657600" rtl="0">
      <a:defRPr kern="1200" sz="18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p:presen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showComments="0" lastView="sldView">
  <p:slideViewPr>
    <p:cSldViewPr>
      <p:cViewPr>
        <p:scale>
          <a:sx d="100" n="100"/>
          <a:sy d="100" n="100"/>
        </p:scale>
        <p:origin x="0" y="0"/>
      </p:cViewPr>
    </p:cSldViewPr>
  </p:slideViewPr>
</p:viewPr>
</file>

<file path=ppt/_rels/presentation.xml.rels><?xml version="1.0" encoding="UTF-8" standalone="yes"?>
<Relationships xmlns="http://schemas.openxmlformats.org/package/2006/relationships">
  <Relationship Id="rId1" Type="http://schemas.openxmlformats.org/officeDocument/2006/relationships/slideMaster" Target="slideMasters/slideMaster1.xml"/>
  <Relationship Id="rId2" Type="http://schemas.openxmlformats.org/officeDocument/2006/relationships/theme" Target="theme/theme1.xml"/>
  <Relationship Id="rId3" Type="http://schemas.openxmlformats.org/officeDocument/2006/relationships/slide" Target="slides/slide1.xml"/>
  <Relationship Id="rId4" Type="http://schemas.openxmlformats.org/officeDocument/2006/relationships/presProps" Target="presProps.xml"/>
  <Relationship Id="rId5" Type="http://schemas.openxmlformats.org/officeDocument/2006/relationships/viewProps" Target="viewProps.xml"/>
  <Relationship Id="rId6" Type="http://schemas.openxmlformats.org/officeDocument/2006/relationships/tableStyles" Target="tableStyles.xml"/>
</Relationships>

</file>

<file path=ppt/slideLayouts/_rels/slideLayout1.xml.rels><?xml version="1.0" encoding="UTF-8" standalone="yes"?>
<Relationships xmlns="http://schemas.openxmlformats.org/package/2006/relationships">
  <Relationship Id="rId1" Type="http://schemas.openxmlformats.org/officeDocument/2006/relationships/slideMaster" Target="../slideMasters/slideMaster1.xml"/>
</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p:cSld>
    <p:spTree>
      <p:nvGrpSpPr>
        <p:cNvPr id="1" name=""/>
        <p:cNvGrpSpPr/>
        <p:nvPr/>
      </p:nvGrpSpPr>
      <p:grpSpPr>
        <a:xfrm>
          <a:off x="0" y="0"/>
          <a:ext cx="0" cy="0"/>
          <a:chOff x="0" y="0"/>
          <a:chExt cx="0" cy="0"/>
        </a:xfrm>
      </p:grpSpPr>
    </p:spTree>
  </p:cSld>
  <p:clrMapOvr>
    <a:masterClrMapping/>
  </p:clrMapOvr>
</p:sldLayout>
</file>

<file path=ppt/slideMasters/_rels/slideMaster1.xml.rels><?xml version="1.0" encoding="UTF-8" standalone="yes"?>
<Relationships xmlns="http://schemas.openxmlformats.org/package/2006/relationships">
  <Relationship Id="rId1" Type="http://schemas.openxmlformats.org/officeDocument/2006/relationships/slideLayout" Target="../slideLayouts/slideLayout1.xml"/>
  <Relationship Id="rId2" Type="http://schemas.openxmlformats.org/officeDocument/2006/relationships/theme" Target="../theme/theme1.xml"/>
</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rgbClr val="FFFFFF"/>
        </a:solidFill>
        <a:effectLst/>
      </p:bgPr>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424310124" r:id="rId1"/>
  </p:sldLayoutIdLst>
  <p:txStyles>
    <p:titleStyle>
      <a:lvl1pPr algn="ctr">
        <a:defRPr sz="4400" kern="1200">
          <a:solidFill>
            <a:schemeClr val="lt1"/>
          </a:solidFill>
        </a:defRPr>
      </a:lvl1pPr>
      <a:extLst/>
    </p:titleStyle>
    <p:bodyStyle>
      <a:lvl1pPr algn="ctr" indent="-324900">
        <a:defRPr sz="3200" kern="1200">
          <a:solidFill>
            <a:schemeClr val="tx1"/>
          </a:solidFill>
        </a:defRPr>
      </a:lvl1pPr>
      <a:extLst/>
    </p:bodyStyle>
    <p:otherStyle>
      <a:defPPr algn="ctr">
        <a:defRPr kern="1200">
          <a:solidFill>
            <a:schemeClr val="tx1"/>
          </a:solidFill>
        </a:defRPr>
      </a:defPPr>
      <a:extLst/>
    </p:otherStyle>
  </p:txStyles>
</p:sldMaster>
</file>

<file path=ppt/slides/_rels/slide1.xml.rels><?xml version="1.0" encoding="UTF-8" standalone="yes"?>
<Relationships xmlns="http://schemas.openxmlformats.org/package/2006/relationships">
  <Relationship Id="rId1" Type="http://schemas.openxmlformats.org/officeDocument/2006/relationships/slideLayout" Target="../slideLayouts/slideLayout1.xml"/>
</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228600"/>
          <a:ext cx="9144000" cy="5943600"/>
          <a:chOff x="0" y="228600"/>
          <a:chExt cx="9144000" cy="5943600"/>
        </a:xfrm>
      </p:grpSpPr>
      <p:sp>
        <p:nvSpPr>
          <p:cNvPr id="1" name=""/>
          <p:cNvSpPr txBox="1"/>
          <p:nvPr/>
        </p:nvSpPr>
        <p:spPr>
          <a:xfrm>
            <a:off x="0" y="228600"/>
            <a:ext cx="9144000" cy="914400"/>
          </a:xfrm>
          <a:prstGeom prst="rect">
            <a:avLst/>
          </a:prstGeom>
          <a:noFill/>
        </p:spPr>
        <p:txBody>
          <a:bodyPr rtlCol="0" bIns="45720" lIns="91440" rIns="91440" tIns="45720">
            <a:spAutoFit/>
          </a:bodyPr>
          <a:lstStyle/>
          <a:p>
            <a:pPr algn="ctr" rtl="0" fontAlgn="base" marL="0" marR="0" indent="0" lvl="0">
              <a:lnSpc>
                <a:spcPct val="100000"/>
              </a:lnSpc>
              <a:spcBef>
                <a:spcPts val="0"/>
              </a:spcBef>
              <a:spcAft>
                <a:spcPts val="0"/>
              </a:spcAft>
            </a:pPr>
            <a:r>
              <a:rPr lang="en-US" b="1" sz="2000" spc="0" u="none">
                <a:solidFill>
                  <a:srgbClr val="000000">
                    <a:alpha val="0"/>
                  </a:srgbClr>
                </a:solidFill>
                <a:latin typeface="Calibri"/>
              </a:rPr>
              <a:t><![CDATA[Nature's Songs (IN PROGRESS_ELK EDUCATION CNT)]]></a:t>
            </a:r>
          </a:p>
        </p:txBody>
      </p:sp>
      <p:sp>
        <p:nvSpPr>
          <p:cNvPr id="2" name=""/>
          <p:cNvSpPr txBox="1"/>
          <p:nvPr/>
        </p:nvSpPr>
        <p:spPr>
          <a:xfrm>
            <a:off x="5943600" y="1371600"/>
            <a:ext cx="2743200" cy="4572000"/>
          </a:xfrm>
          <a:prstGeom prst="rect">
            <a:avLst/>
          </a:prstGeom>
          <a:noFill/>
        </p:spPr>
        <p:txBody>
          <a:bodyPr rtlCol="0" bIns="45720" lIns="91440" rIns="91440" tIns="45720">
            <a:spAutoFit/>
          </a:bodyPr>
          <a:lstStyle/>
          <a:p>
            <a:pPr algn="l" rtl="0" fontAlgn="base" marL="0" marR="0" indent="0" lvl="0">
              <a:lnSpc>
                <a:spcPct val="100000"/>
              </a:lnSpc>
              <a:spcBef>
                <a:spcPts val="0"/>
              </a:spcBef>
              <a:spcAft>
                <a:spcPts val="0"/>
              </a:spcAft>
            </a:pPr>
            <a:r>
              <a:rPr lang="en-US" sz="1200" spc="0" u="none">
                <a:solidFill>
                  <a:srgbClr val="000000">
                    <a:alpha val="0"/>
                  </a:srgbClr>
                </a:solidFill>
                <a:latin typeface="Calibri"/>
              </a:rPr>
              <a:t><![CDATA[Nature’s Songs was designed with three key elements of ecology: magic, wonder, and the importance of environmental joy, education, and conservation.
1. **Pollinators** - These are essential for ensuring that plants develop fruit, seeds, and new plants. 2. **Seed Dispersal** - This refers to the movement, spread, or transport of seeds away from the parent plant.
3. **Eco & Bioacoustics** - This involves the audio documentation of nature, utilizing modern technology to aid in conservation and explore species interconnectedness.
Nature serves as a rich metaphor for education and personal growth. The ELK Education Center acts as the foundational soil, nurturing and fostering growth. ELK’s programming functions as the pollination process, ensuring that the plants—representing ELK’s students—develop fully. These students are like seeds, growing, blooming, and eventually dispersing to perpetuate the cycle of growth for themselves, their communities, and the environment.]]></a:t>
            </a:r>
          </a:p>
        </p:txBody>
      </p:sp>
    </p:spTree>
  </p:cSld>
  <p:clrMapOvr>
    <a:masterClrMapping/>
  </p:clrMapOvr>
</p:sld>
</file>

<file path=ppt/theme/theme1.xml><?xml version="1.0" encoding="utf-8"?>
<a:theme xmlns:a="http://schemas.openxmlformats.org/drawingml/2006/main" name="Theme63">
  <a:themeElements>
    <a:clrScheme name="Theme63">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Theme63">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ajorFont>
      <a:min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minorFont>
    </a:fontScheme>
    <a:fmtScheme name="Theme63">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r="5400000" dist="20000" rotWithShape="0">
              <a:srgbClr val="000000">
                <a:alpha val="38000"/>
              </a:srgbClr>
            </a:outerShdw>
          </a:effectLst>
        </a:effectStyle>
        <a:effectStyle>
          <a:effectLst>
            <a:outerShdw blurRad="40000" dir="5400000" dist="23000" rotWithShape="0">
              <a:srgbClr val="000000">
                <a:alpha val="35"/>
              </a:srgbClr>
            </a:outerShdw>
          </a:effectLst>
        </a:effectStyle>
        <a:effectStyle>
          <a:effectLst>
            <a:outerShdw blurRad="40000" dir="5400000" dist="23000" rotWithShape="0">
              <a:srgbClr val="000000">
                <a:alpha val="35000"/>
              </a:srgbClr>
            </a:outerShdw>
          </a:effectLst>
          <a:scene3d>
            <a:camera prst="orthographicFront">
              <a:rot lat="0" lon="0" rev="0"/>
            </a:camera>
            <a:lightRig dir="t" rig="threePt">
              <a:rot lat="0" lon="0" rev="1200000"/>
            </a:lightRig>
          </a:scene3d>
          <a:sp3d>
            <a:bevelT h="25400" w="635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b="180000" l="50000" r="50000" t="-80000"/>
          </a:path>
        </a:gradFill>
        <a:gradFill rotWithShape="1">
          <a:gsLst>
            <a:gs pos="0">
              <a:schemeClr val="phClr">
                <a:tint val="80000"/>
                <a:satMod val="300000"/>
              </a:schemeClr>
            </a:gs>
            <a:gs pos="100000">
              <a:schemeClr val="phClr">
                <a:shade val="30000"/>
                <a:satMod val="200000"/>
              </a:schemeClr>
            </a:gs>
          </a:gsLst>
          <a:path path="circle">
            <a:fillToRect b="50000" l="50000" r="50000" t="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Application>Microsoft Office PowerPoint</Application>
  <Slides>1</Slides>
  <ScaleCrop>false</ScaleCrop>
  <HeadingPairs>
    <vt:vector size="4" baseType="variant">
      <vt:variant>
        <vt:lpstr>Theme</vt:lpstr>
      </vt:variant>
      <vt:variant>
        <vt:i4>1</vt:i4>
      </vt:variant>
      <vt:variant>
        <vt:lpstr>Slide Titles</vt:lpstr>
      </vt:variant>
      <vt:variant>
        <vt:i4>1</vt:i4>
      </vt:variant>
    </vt:vector>
  </HeadingPairs>
  <TitlesOfParts>
    <vt:vector size="1" baseType="lpstr">
      <vt:lpstr>Office Theme</vt:lpstr>
    </vt:vector>
  </TitlesOfParts>
  <Company>Microsoft Corporation</Company>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creator>Unknown Creator</dc:creator>
  <cp:lastModifiedBy>Unknown Creator</cp:lastModifiedBy>
  <dcterms:created xsi:type="dcterms:W3CDTF">2024-12-27T10:04:11Z</dcterms:created>
  <dcterms:modified xsi:type="dcterms:W3CDTF">2024-12-27T10:04:11Z</dcterms:modified>
  <dc:title>Untitled Presentation</dc:title>
  <dc:description/>
  <dc:subject/>
  <cp:keywords/>
  <cp:category/>
</cp:coreProperties>
</file>

<file path=docProps/custom.xml><?xml version="1.0" encoding="utf-8"?>
<Properties xmlns="http://schemas.openxmlformats.org/officeDocument/2006/custom-properties" xmlns:vt="http://schemas.openxmlformats.org/officeDocument/2006/docPropsVTypes"/>
</file>