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27417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26">
  <a:themeElements>
    <a:clrScheme name="Theme2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2025-01-30T17:24:57Z</dcterms:created>
  <dcterms:modified xsi:type="dcterms:W3CDTF">2025-01-30T17:24:57Z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