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55952"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sp>
        <p:nvSpPr>
          <p:cNvPr id="1"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Zuni Park Transformation (Zuni Park Transformation)]]></a:t>
            </a:r>
          </a:p>
        </p:txBody>
      </p:sp>
      <p:sp>
        <p:nvSpPr>
          <p:cNvPr id="2"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he project involves the transformation of Zuni Park’s basketball court and several older asphalt paths leading north from the court. This community driven project will enhance the urban landscape through the addition of eye-grabbing designs created by Birdseed Collective’s Lead Artist/E.D. Anthony Garcia Sr. This project builds upon the Cultivate Health Initiative pioneered by Aria Denver and Regis University, and involves a partnership between the Chaffee Park-Regis Sustainable Neighborhood Group, Birdseed Collective and Urban Ventures. The location of this mural on the basketball court and crosswalks leading away from it benefits the school, neighbors, park goers and the future Cultivate Health Wellness Walk. While the 3.7 mile Wellness Walk will run along the border of the Regis Campus from Lowell between 50th and 52nd, cross Federal and include a route past Aria and Zuni Park, the interior pathways are old asphalt and are in great need of revitalization. Many park participants are there for sports-related activities, and most of the children go to the playground and basketball court.]]></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2026-05-30T11:14:39Z</dcterms:created>
  <dcterms:modified xsi:type="dcterms:W3CDTF">2026-05-30T11:14:39Z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