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presProps" Target="presProps.xml"/>
  <Relationship Id="rId6" Type="http://schemas.openxmlformats.org/officeDocument/2006/relationships/viewProps" Target="viewProps.xml"/>
  <Relationship Id="rId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0068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.00000000006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77748_ca_object_representations_media_60_large1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5943600"/>
          <a:chOff x="0" y="228600"/>
          <a:chExt cx="9144000" cy="59436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580072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The Burmese Nebula (1961.3.1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943600" y="1371600"/>
            <a:ext cx="2743200" cy="45720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Abstract painting by Vance Kirklan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1143000"/>
          <a:chOff x="0" y="228600"/>
          <a:chExt cx="9144000" cy="1143000"/>
        </a:xfrm>
      </p:grpSpPr>
      <p:sp>
        <p:nvSpPr>
          <p:cNvPr id="1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Untitled (Vance Kirkland)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2026-09-09T21:50:17Z</dcterms:created>
  <dcterms:modified xsi:type="dcterms:W3CDTF">2026-09-09T21:50:17Z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