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718831"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2026-05-25T09:49:13Z</dcterms:created>
  <dcterms:modified xsi:type="dcterms:W3CDTF">2026-05-25T09:49:13Z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