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705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yon/Juniper Woodlands (IN PROGRESS_NATURE PLAY_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pinyon and juniper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west-facing side, from top to bottom, includes: Ringtail, Perky Sue, Blue-gray Gnatcatcher, Prickly Pear Cactus, Scaled Quail, Little Brown Bat, Pinyon Mouse
The wildlife depicted on the east-facing side, from top to bottom, includes: Pinyon Jay, Juniper, Common Collared Lizard, Evening Grosbeak, Kinnikinnic, Pinyon Pine Seeds, Brown Tarantula]]></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2024-12-26T19:19:37Z</dcterms:created>
  <dcterms:modified xsi:type="dcterms:W3CDTF">2024-12-26T19:19:37Z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