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624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277_ca_object_representations_media_1221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Girl (2016.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adeline Wiener created a carved marble sculpture of a girl holding a bouquet of flowers in her left hand and a lotus in her right hand. Her uplifted face is welcoming and her gesture is of joy in the experience of engaging with flowers. A joyful, interactive sculpture celebrating the natural world. Located at the Denver Botanic Gardens, visitors can find her inside the "Sensory Garden" and even sit on her lap. Carved from a solid block of Colorado Yule Marble she represents a garden visitor experiencing happiness through all her senses.]]></a:t>
            </a:r>
          </a:p>
        </p:txBody>
      </p:sp>
    </p:spTree>
  </p:cSld>
  <p:clrMapOvr>
    <a:masterClrMapping/>
  </p:clrMapOvr>
</p:sld>
</file>

<file path=ppt/theme/theme1.xml><?xml version="1.0" encoding="utf-8"?>
<a:theme xmlns:a="http://schemas.openxmlformats.org/drawingml/2006/main" name="Theme83">
  <a:themeElements>
    <a:clrScheme name="Theme8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2025-01-30T23:32:56Z</dcterms:created>
  <dcterms:modified xsi:type="dcterms:W3CDTF">2025-01-30T23:32:56Z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