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30991794"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69">
  <a:themeElements>
    <a:clrScheme name="Theme69">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69">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69">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2025-03-14T18:05:16Z</dcterms:created>
  <dcterms:modified xsi:type="dcterms:W3CDTF">2025-03-14T18:05:16Z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