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177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56TH AVENUE)]]></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2025-01-28T21:58:21Z</dcterms:created>
  <dcterms:modified xsi:type="dcterms:W3CDTF">2025-01-28T21:58:21Z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