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341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77_ca_object_representations_media_3535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562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Journey (202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JOURNEY is an installation of three murals within the Denver County Jail&#39;s Visitors&#39; Room. Intended to support the much-needed connection between people serving their short sentences and their loved ones, these murals symbolize our interconnection and unity, hope for the future, and growth.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UBY HILL PHASE 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AND CREE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URBAN FAR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BEHAVIORAL HEALTH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ELK EDUCATION C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FEDERAL&25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Ex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I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NATURE PLA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2024-11-09T02:04:51Z</dcterms:created>
  <dcterms:modified xsi:type="dcterms:W3CDTF">2024-11-09T02:04:51Z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