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presProps" Target="presProps.xml"/>
  <Relationship Id="rId17" Type="http://schemas.openxmlformats.org/officeDocument/2006/relationships/viewProps" Target="viewProps.xml"/>
  <Relationship Id="rId1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6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977_ca_object_representations_media_3535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5562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(2024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JOURNEY is an installation of three murals within the Denver County Jail&#39;s Visitors&#39; Room. Intended to support the much-needed connection between people serving their short sentences and their loved ones, these murals symbolize our interconnection and unity, hope for the future, and growth. 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INSPIRATION PARK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2024-09-19T01:44:28Z</dcterms:created>
  <dcterms:modified xsi:type="dcterms:W3CDTF">2024-09-19T01:44:28Z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