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presProps" Target="presProps.xml"/>
  <Relationship Id="rId23" Type="http://schemas.openxmlformats.org/officeDocument/2006/relationships/viewProps" Target="viewProps.xml"/>
  <Relationship Id="rId24"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954965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977_ca_object_representations_media_3535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562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Journey (2024.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JOURNEY is an installation of three murals within the Denver County Jail&#39;s Visitors&#39; Room. Intended to support the much-needed connection between people serving their short sentences and their loved ones, these murals symbolize our interconnection and unity, hope for the future, and growth.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FIRESTATION 4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lver Lining (IN PROGRESS_MOTHERSHIP Ex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MOTHERSHIP I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ROCKY MTN LK PARK)]]></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RUBY HILL PHASE 3)]]></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SAND CREEK)]]></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ther Earth; Community (IN PROGRESS_SLOAN'S LAK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THEODORA HOTEL Ex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Duplicate] (IN PROGRESS_THEODORA HOTEL In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alking Horseshoes (IN PROGRESS_URBAN FAR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spiration Point Park is steeped in Denver&#39;s history and has been dynamically used since before Colorado achieved statehood and continues to serve the community today. The sculpture, titled &#39;Dynamic,&#39; celebrates the historical significance of the land and its people across generations and into the futu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2024.9.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inyon/Juniper Woodlands (2024.9.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pinyon and juniper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west-facing side, from top to bottom, includes: Ringtail, Perky Sue, Blue-gray Gnatcatcher, Prickly Pear Cactus, Scaled Quail, Little Brown Bat, Pinyon Mouse
The wildlife depicted on the east-facing side, from top to bottom, includes: Pinyon Jay, Juniper, Common Collared Lizard, Evening Grosbeak, Kinnikinnic, Pinyon Pine Seeds, Brown Tarantul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2024.10.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56TH AVENU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thway to Home (IN PROGRESS_BEHAVIORAL HEALTH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issing Birds (IN PROGRESS_ELK EDUCATION CNT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FEDERAL&25TH)]]></a:t>
            </a:r>
          </a:p>
        </p:txBody>
      </p:sp>
    </p:spTree>
  </p:cSld>
  <p:clrMapOvr>
    <a:masterClrMapping/>
  </p:clrMapOvr>
</p:sld>
</file>

<file path=ppt/theme/theme1.xml><?xml version="1.0" encoding="utf-8"?>
<a:theme xmlns:a="http://schemas.openxmlformats.org/drawingml/2006/main" name="Theme37">
  <a:themeElements>
    <a:clrScheme name="Theme3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19</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2025-02-26T01:29:46Z</dcterms:created>
  <dcterms:modified xsi:type="dcterms:W3CDTF">2025-02-26T01:29:46Z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