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18823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18786_ca_object_representations_media_4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omenade (2006.4.1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1">
  <a:themeElements>
    <a:clrScheme name="Theme2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2024-11-09T17:06:02Z</dcterms:created>
  <dcterms:modified xsi:type="dcterms:W3CDTF">2024-11-09T17:06:02Z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