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8465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theme/theme1.xml><?xml version="1.0" encoding="utf-8"?>
<a:theme xmlns:a="http://schemas.openxmlformats.org/drawingml/2006/main" name="Theme15">
  <a:themeElements>
    <a:clrScheme name="Theme1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2025-03-04T06:06:26Z</dcterms:created>
  <dcterms:modified xsi:type="dcterms:W3CDTF">2025-03-04T06:06:26Z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