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8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6_ca_object_representations_media_27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05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ndure (2020.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Rondure" by Nikki Pike (Denver, CO) consists of a 7&#39;5" spherical sculpture cast in bronze with a texture taken from tree bark. The sculpture contains a motion-activated sound component of wildlife found in Colorado. Pike collaborated with bARTer Collective, a collective of artists, educators and service workers, to offer outreach opportunities to create a community connection with the artwork and the Denver Museum of Nature & Science.
[vimeo src=https://player.vimeo.com/video/834593935]
[vimeo src=https://player.vimeo.com/video/827309599]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2024-12-26T22:25:41Z</dcterms:created>
  <dcterms:modified xsi:type="dcterms:W3CDTF">2024-12-26T22:25:41Z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