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38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6_ca_object_representations_media_245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Motherboard (UAF.2019.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everal female artists worked together to create their version of a motherboard. Orbs contain patterns that represent different cultures, symbolizing our connection to each other and the importance of being connected.
Artist&#39;s Statement:
On one occasion while painting, a construction worker working nearby stopped and asked if each individual circle we painted represented our different cultures. Faatma said "yes!" He then pointed at Olivia’s circle and said, “I see myself right there!” On another occasion, a neighbor whose window faces the mural came outside and stated that our mural is the first thing he sees while looking out of his window each morning. He expressed his gratitude and congratulated us on our work. There were several occasions when members of the unhoused community would check in as our mural progressed to say that with each addition the mural was getting better and better.
]]></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2024-12-26T18:27:02Z</dcterms:created>
  <dcterms:modified xsi:type="dcterms:W3CDTF">2024-12-26T18:27:02Z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