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presProps" Target="presProps.xml"/>
  <Relationship Id="rId302" Type="http://schemas.openxmlformats.org/officeDocument/2006/relationships/viewProps" Target="viewProps.xml"/>
  <Relationship Id="rId303"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2529383"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9.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9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97.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9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9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0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03.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0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10.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0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07.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08.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0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1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1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1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1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1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11.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1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1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18.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1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2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2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2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2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2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2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2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28.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29.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3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31.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32.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3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34.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35.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13.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36.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37.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38.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39.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40.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41.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42.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43.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44.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45.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14.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6.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7.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8.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9.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50.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51.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52.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53.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54.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55.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5.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56.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57.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58.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59.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60.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61.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62.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63.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64.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65.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16.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66.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67.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68.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69.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70.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71.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7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7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7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7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17.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7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7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7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7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8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8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8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8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8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8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18.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86.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87.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88.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89.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90.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91.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92.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93.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94.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9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9.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19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19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19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19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200.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201.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202.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203.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204.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205.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206.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207.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208.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209.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210.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211.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212.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213.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214.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215.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0.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216.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217.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218.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219.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220.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221.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222.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223.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24.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225.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1.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226.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227.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28.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229.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23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23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23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23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23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23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2.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3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23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23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23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4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24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24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24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24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24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3.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24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24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24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24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25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25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25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25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25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25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4.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25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25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25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25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26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26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26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263.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264.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265.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66.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67.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68.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9.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70.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71.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72.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73.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74.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75.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7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27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27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27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28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28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28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28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28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285.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286.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287.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288.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289.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90.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291.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292.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93.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94.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9.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3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31.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32.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33.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34.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3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3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3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38.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40.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41.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4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43.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44.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4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4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4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4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4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50.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1.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5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5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5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5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57.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58.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59.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6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61.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62.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63.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64.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65.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66.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67.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68.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69.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7.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8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1.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82.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8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8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86.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8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8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9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9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9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94.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9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298</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2026-03-14T18:31:48Z</dcterms:created>
  <dcterms:modified xsi:type="dcterms:W3CDTF">2026-03-14T18:31:48Z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