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2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977_ca_object_representations_media_3535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716_ca_object_representations_media_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18_ca_object_representations_media_868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129_ca_object_representations_media_131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63_ca_object_representations_media_273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562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Journey (202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JOURNEY is an installation of three murals within the Denver County Jail&#39;s Visitors&#39; Room. Intended to support the much-needed connection between people serving their short sentences and their loved ones, these murals symbolize our interconnection and unity, hope for the future, and growth.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ridescent Cloud (201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 for the south arrival plaza at the Denver Museum of Nature and Science’s new educational wing draws on museum exhibits about light, optics and minerals, combining them with the dynamic Colorado sunlight to create an embodied aesthetic experience. The main feature, “Iridescent Cloud,” is a suspended sculpture built from hundreds of tetrahedral clear acrylic prisms woven into a web of mirrored stainless steel rods in a design loosely derived from the molecular structure of hexagonal quartz crystals. As sunlight shines on the prisms, they sparkle with iridescent colors that move across the sculpture as one walks around it. Leading up to the plaza is a 270 foot-long glass lithocrete paving arc that transitions through all the colors of the visible light spectrum and terminates in a pyrite specimen set in a blackened bronze “pot of gold,” a treasure for children to discover at the end of the rainbo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19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ursuit (2014.7.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0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rtrait of Carla Madison (2018.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a City of Denver news release (April 6, 2011):
"Denver City Council lost one of their most vibrant members as District 8 Councilwoman Carla Madison lost her battle with cancer late Tuesday. Madison was elected in June 2007 and known for her bold style and outlook on life. She was passionate about neighborhoods and strengthening the community spirit of her East-Denver district. An ardent environmentalist, Carla was often seen riding around town on her cruiser bike or jetting to Council meetings on her orange scooter, sporting a colorful hat and a warm smile.
In her work as a Councilwoman, she carried on the District 8 community traditions of the Hiawatha Davis Senior Luncheon and the King Trimble Tea. She started her own tradition, hosting an old-fashioned Ice Cream Social in City Park each summer, complete with historic costumes and activities. Adoption of the City's new zoning code in 2010 was due in large part to her efforts to shepherd the massive overhaul through the political process, while being attuned to the needs of Denver's business and neighborhood organizations."
Statement from Denver Mayor Guillermo (Bill) Vidal:
"Carla was a dear friend who always had a warm smile and a kind word to share, and in turn, her positive energy and attitude brought happiness to others. She was a true and tireless champion for the many and diverse issues brought forward by her constituents in Council District 8, as well as a steadfast supporter of city-wide economic development and an outspoken advocate for the arts. Never too busy to take a moment to discuss an issue or a concern, Carla was known for her kind and selfless spirit. Carla will be greatly missed at City Hall but never forgotten in our thoughts. May peace be with her loved ones at this time of their loss."
Artist's statement:
"Being able to work on the Carla Madison portrait for her recreation center is a true honor and humbling experience. It was great to be able to meet her husband and sister and learn more about Carla’s adventurous life and colorful personality. After hearing about many of the wonderful things Carla did in her life, I feel even more excited to have the opportunity to showcase that through my wo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93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ws (202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Patrick Marold used stone and steel to create arching lines of light and space, complementing and enhancing how the public sees and engages with the landscape. With additional funding from The Park People, this artwork at Cranmer Park was created to enhance the panoramic perspectives of the front range and sky. Located on the eastern edge of the park, trees line public passageway from the neighborhood and frame the artwork for visitors.
Artist&#39;s Statement:
My intention with "Bows" was to draw arching lines of reflected light through space, complementing, and enhancing how the public sees and engages with the landscape. Cranmer Park is a uniquely situated public space located in the Hilltop neighborhood of Denver, where the viewer can experience wide panoramic perspectives of the front range and sky. The "Bows" are located on the eastern edge of the park, where there are trees and a public passageway from the neighborhood into the park, framing the artwork and particular western perspectives. The eastern public stretches of lawn are ideal for weekly volleyball and croquet tournaments, sunbathing and marching band practice. The art is intended to encourage the people of Denver to make way to this often overlooked end of Cranmer Park and to crank their boom boxes in the name of peace, love and equal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2024-11-22T19:49:58Z</dcterms:created>
  <dcterms:modified xsi:type="dcterms:W3CDTF">2024-11-22T19:49:58Z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