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 id="441" r:id="rId188"/>
    <p:sldId id="442" r:id="rId189"/>
    <p:sldId id="443" r:id="rId190"/>
    <p:sldId id="444" r:id="rId191"/>
    <p:sldId id="445" r:id="rId192"/>
    <p:sldId id="446" r:id="rId193"/>
    <p:sldId id="447" r:id="rId194"/>
    <p:sldId id="448" r:id="rId195"/>
    <p:sldId id="449" r:id="rId196"/>
    <p:sldId id="450" r:id="rId197"/>
    <p:sldId id="451" r:id="rId198"/>
    <p:sldId id="452" r:id="rId199"/>
    <p:sldId id="453" r:id="rId200"/>
    <p:sldId id="454" r:id="rId201"/>
    <p:sldId id="455" r:id="rId202"/>
    <p:sldId id="456" r:id="rId203"/>
    <p:sldId id="457" r:id="rId204"/>
    <p:sldId id="458" r:id="rId205"/>
    <p:sldId id="459" r:id="rId206"/>
    <p:sldId id="460" r:id="rId207"/>
    <p:sldId id="461" r:id="rId208"/>
    <p:sldId id="462" r:id="rId209"/>
    <p:sldId id="463" r:id="rId210"/>
    <p:sldId id="464" r:id="rId211"/>
    <p:sldId id="465" r:id="rId212"/>
    <p:sldId id="466" r:id="rId213"/>
    <p:sldId id="467" r:id="rId214"/>
    <p:sldId id="468" r:id="rId215"/>
    <p:sldId id="469" r:id="rId216"/>
    <p:sldId id="470" r:id="rId217"/>
    <p:sldId id="471" r:id="rId218"/>
    <p:sldId id="472" r:id="rId219"/>
    <p:sldId id="473" r:id="rId220"/>
    <p:sldId id="474" r:id="rId221"/>
    <p:sldId id="475" r:id="rId222"/>
    <p:sldId id="476" r:id="rId223"/>
    <p:sldId id="477" r:id="rId224"/>
    <p:sldId id="478" r:id="rId225"/>
    <p:sldId id="479" r:id="rId226"/>
    <p:sldId id="480" r:id="rId227"/>
    <p:sldId id="481" r:id="rId228"/>
    <p:sldId id="482" r:id="rId229"/>
    <p:sldId id="483" r:id="rId230"/>
    <p:sldId id="484" r:id="rId231"/>
    <p:sldId id="485" r:id="rId232"/>
    <p:sldId id="486" r:id="rId233"/>
    <p:sldId id="487" r:id="rId234"/>
    <p:sldId id="488" r:id="rId235"/>
    <p:sldId id="489" r:id="rId236"/>
    <p:sldId id="490" r:id="rId237"/>
    <p:sldId id="491" r:id="rId238"/>
    <p:sldId id="492" r:id="rId239"/>
    <p:sldId id="493" r:id="rId240"/>
    <p:sldId id="494" r:id="rId241"/>
    <p:sldId id="495" r:id="rId242"/>
    <p:sldId id="496" r:id="rId243"/>
    <p:sldId id="497" r:id="rId244"/>
    <p:sldId id="498" r:id="rId245"/>
    <p:sldId id="499" r:id="rId246"/>
    <p:sldId id="500" r:id="rId247"/>
    <p:sldId id="501" r:id="rId248"/>
    <p:sldId id="502" r:id="rId249"/>
    <p:sldId id="503" r:id="rId250"/>
    <p:sldId id="504" r:id="rId251"/>
    <p:sldId id="505" r:id="rId252"/>
    <p:sldId id="506" r:id="rId253"/>
    <p:sldId id="507" r:id="rId254"/>
    <p:sldId id="508" r:id="rId255"/>
    <p:sldId id="509" r:id="rId256"/>
    <p:sldId id="510" r:id="rId257"/>
    <p:sldId id="511" r:id="rId258"/>
    <p:sldId id="512" r:id="rId259"/>
    <p:sldId id="513" r:id="rId260"/>
    <p:sldId id="514" r:id="rId261"/>
    <p:sldId id="515" r:id="rId262"/>
    <p:sldId id="516" r:id="rId263"/>
    <p:sldId id="517" r:id="rId264"/>
    <p:sldId id="518" r:id="rId265"/>
    <p:sldId id="519" r:id="rId266"/>
    <p:sldId id="520" r:id="rId267"/>
    <p:sldId id="521" r:id="rId268"/>
    <p:sldId id="522" r:id="rId269"/>
    <p:sldId id="523" r:id="rId270"/>
    <p:sldId id="524" r:id="rId271"/>
    <p:sldId id="525" r:id="rId272"/>
    <p:sldId id="526" r:id="rId273"/>
    <p:sldId id="527" r:id="rId274"/>
    <p:sldId id="528" r:id="rId275"/>
    <p:sldId id="529" r:id="rId276"/>
    <p:sldId id="530" r:id="rId277"/>
    <p:sldId id="531" r:id="rId278"/>
    <p:sldId id="532" r:id="rId279"/>
    <p:sldId id="533" r:id="rId280"/>
    <p:sldId id="534" r:id="rId281"/>
    <p:sldId id="535" r:id="rId282"/>
    <p:sldId id="536" r:id="rId283"/>
    <p:sldId id="537" r:id="rId284"/>
    <p:sldId id="538" r:id="rId285"/>
    <p:sldId id="539" r:id="rId286"/>
    <p:sldId id="540" r:id="rId287"/>
    <p:sldId id="541" r:id="rId288"/>
    <p:sldId id="542" r:id="rId289"/>
    <p:sldId id="543" r:id="rId290"/>
    <p:sldId id="544" r:id="rId291"/>
    <p:sldId id="545" r:id="rId292"/>
    <p:sldId id="546" r:id="rId293"/>
    <p:sldId id="547" r:id="rId294"/>
    <p:sldId id="548" r:id="rId295"/>
    <p:sldId id="549" r:id="rId296"/>
    <p:sldId id="550" r:id="rId297"/>
    <p:sldId id="551" r:id="rId298"/>
    <p:sldId id="552" r:id="rId299"/>
    <p:sldId id="553" r:id="rId300"/>
    <p:sldId id="554" r:id="rId301"/>
    <p:sldId id="555" r:id="rId302"/>
    <p:sldId id="556" r:id="rId303"/>
    <p:sldId id="557" r:id="rId304"/>
    <p:sldId id="558" r:id="rId305"/>
    <p:sldId id="559" r:id="rId306"/>
    <p:sldId id="560" r:id="rId307"/>
    <p:sldId id="561" r:id="rId308"/>
    <p:sldId id="562" r:id="rId309"/>
    <p:sldId id="563" r:id="rId310"/>
    <p:sldId id="564" r:id="rId311"/>
    <p:sldId id="565" r:id="rId312"/>
    <p:sldId id="566" r:id="rId313"/>
    <p:sldId id="567" r:id="rId314"/>
    <p:sldId id="568" r:id="rId315"/>
    <p:sldId id="569" r:id="rId316"/>
    <p:sldId id="570" r:id="rId317"/>
    <p:sldId id="571" r:id="rId318"/>
    <p:sldId id="572" r:id="rId319"/>
    <p:sldId id="573" r:id="rId320"/>
    <p:sldId id="574" r:id="rId321"/>
    <p:sldId id="575" r:id="rId322"/>
    <p:sldId id="576" r:id="rId323"/>
    <p:sldId id="577" r:id="rId324"/>
    <p:sldId id="578" r:id="rId325"/>
    <p:sldId id="579" r:id="rId326"/>
    <p:sldId id="580" r:id="rId327"/>
    <p:sldId id="581" r:id="rId328"/>
    <p:sldId id="582" r:id="rId329"/>
    <p:sldId id="583" r:id="rId330"/>
    <p:sldId id="584" r:id="rId331"/>
    <p:sldId id="585" r:id="rId332"/>
    <p:sldId id="586" r:id="rId333"/>
    <p:sldId id="587" r:id="rId334"/>
    <p:sldId id="588" r:id="rId335"/>
    <p:sldId id="589" r:id="rId336"/>
    <p:sldId id="590" r:id="rId337"/>
    <p:sldId id="591" r:id="rId338"/>
    <p:sldId id="592" r:id="rId339"/>
    <p:sldId id="593" r:id="rId340"/>
    <p:sldId id="594" r:id="rId341"/>
    <p:sldId id="595" r:id="rId342"/>
    <p:sldId id="596" r:id="rId343"/>
    <p:sldId id="597" r:id="rId344"/>
    <p:sldId id="598" r:id="rId345"/>
    <p:sldId id="599" r:id="rId346"/>
    <p:sldId id="600" r:id="rId347"/>
    <p:sldId id="601" r:id="rId348"/>
    <p:sldId id="602" r:id="rId349"/>
    <p:sldId id="603" r:id="rId350"/>
    <p:sldId id="604" r:id="rId351"/>
    <p:sldId id="605" r:id="rId352"/>
    <p:sldId id="606" r:id="rId353"/>
    <p:sldId id="607" r:id="rId354"/>
    <p:sldId id="608" r:id="rId355"/>
    <p:sldId id="609" r:id="rId356"/>
    <p:sldId id="610" r:id="rId357"/>
    <p:sldId id="611" r:id="rId358"/>
    <p:sldId id="612" r:id="rId359"/>
    <p:sldId id="613" r:id="rId360"/>
    <p:sldId id="614" r:id="rId361"/>
    <p:sldId id="615" r:id="rId362"/>
    <p:sldId id="616" r:id="rId363"/>
    <p:sldId id="617" r:id="rId364"/>
    <p:sldId id="618" r:id="rId365"/>
    <p:sldId id="619" r:id="rId366"/>
    <p:sldId id="620" r:id="rId367"/>
    <p:sldId id="621" r:id="rId368"/>
    <p:sldId id="622" r:id="rId369"/>
    <p:sldId id="623" r:id="rId370"/>
    <p:sldId id="624" r:id="rId371"/>
    <p:sldId id="625" r:id="rId372"/>
    <p:sldId id="626" r:id="rId373"/>
    <p:sldId id="627" r:id="rId374"/>
    <p:sldId id="628" r:id="rId375"/>
    <p:sldId id="629" r:id="rId37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0" Type="http://schemas.openxmlformats.org/officeDocument/2006/relationships/slide" Target="slides/slide38.xml"/>
  <Relationship Id="rId41" Type="http://schemas.openxmlformats.org/officeDocument/2006/relationships/slide" Target="slides/slide39.xml"/>
  <Relationship Id="rId42" Type="http://schemas.openxmlformats.org/officeDocument/2006/relationships/slide" Target="slides/slide40.xml"/>
  <Relationship Id="rId43" Type="http://schemas.openxmlformats.org/officeDocument/2006/relationships/slide" Target="slides/slide41.xml"/>
  <Relationship Id="rId44" Type="http://schemas.openxmlformats.org/officeDocument/2006/relationships/slide" Target="slides/slide42.xml"/>
  <Relationship Id="rId45" Type="http://schemas.openxmlformats.org/officeDocument/2006/relationships/slide" Target="slides/slide43.xml"/>
  <Relationship Id="rId46" Type="http://schemas.openxmlformats.org/officeDocument/2006/relationships/slide" Target="slides/slide44.xml"/>
  <Relationship Id="rId47" Type="http://schemas.openxmlformats.org/officeDocument/2006/relationships/slide" Target="slides/slide45.xml"/>
  <Relationship Id="rId48" Type="http://schemas.openxmlformats.org/officeDocument/2006/relationships/slide" Target="slides/slide46.xml"/>
  <Relationship Id="rId49" Type="http://schemas.openxmlformats.org/officeDocument/2006/relationships/slide" Target="slides/slide47.xml"/>
  <Relationship Id="rId50" Type="http://schemas.openxmlformats.org/officeDocument/2006/relationships/slide" Target="slides/slide48.xml"/>
  <Relationship Id="rId51" Type="http://schemas.openxmlformats.org/officeDocument/2006/relationships/slide" Target="slides/slide49.xml"/>
  <Relationship Id="rId52" Type="http://schemas.openxmlformats.org/officeDocument/2006/relationships/slide" Target="slides/slide50.xml"/>
  <Relationship Id="rId53" Type="http://schemas.openxmlformats.org/officeDocument/2006/relationships/slide" Target="slides/slide51.xml"/>
  <Relationship Id="rId54" Type="http://schemas.openxmlformats.org/officeDocument/2006/relationships/slide" Target="slides/slide52.xml"/>
  <Relationship Id="rId55" Type="http://schemas.openxmlformats.org/officeDocument/2006/relationships/slide" Target="slides/slide53.xml"/>
  <Relationship Id="rId56" Type="http://schemas.openxmlformats.org/officeDocument/2006/relationships/slide" Target="slides/slide54.xml"/>
  <Relationship Id="rId57" Type="http://schemas.openxmlformats.org/officeDocument/2006/relationships/slide" Target="slides/slide55.xml"/>
  <Relationship Id="rId58" Type="http://schemas.openxmlformats.org/officeDocument/2006/relationships/slide" Target="slides/slide56.xml"/>
  <Relationship Id="rId59" Type="http://schemas.openxmlformats.org/officeDocument/2006/relationships/slide" Target="slides/slide57.xml"/>
  <Relationship Id="rId60" Type="http://schemas.openxmlformats.org/officeDocument/2006/relationships/slide" Target="slides/slide58.xml"/>
  <Relationship Id="rId61" Type="http://schemas.openxmlformats.org/officeDocument/2006/relationships/slide" Target="slides/slide59.xml"/>
  <Relationship Id="rId62" Type="http://schemas.openxmlformats.org/officeDocument/2006/relationships/slide" Target="slides/slide60.xml"/>
  <Relationship Id="rId63" Type="http://schemas.openxmlformats.org/officeDocument/2006/relationships/slide" Target="slides/slide61.xml"/>
  <Relationship Id="rId64" Type="http://schemas.openxmlformats.org/officeDocument/2006/relationships/slide" Target="slides/slide62.xml"/>
  <Relationship Id="rId65" Type="http://schemas.openxmlformats.org/officeDocument/2006/relationships/slide" Target="slides/slide63.xml"/>
  <Relationship Id="rId66" Type="http://schemas.openxmlformats.org/officeDocument/2006/relationships/slide" Target="slides/slide64.xml"/>
  <Relationship Id="rId67" Type="http://schemas.openxmlformats.org/officeDocument/2006/relationships/slide" Target="slides/slide65.xml"/>
  <Relationship Id="rId68" Type="http://schemas.openxmlformats.org/officeDocument/2006/relationships/slide" Target="slides/slide66.xml"/>
  <Relationship Id="rId69" Type="http://schemas.openxmlformats.org/officeDocument/2006/relationships/slide" Target="slides/slide67.xml"/>
  <Relationship Id="rId70" Type="http://schemas.openxmlformats.org/officeDocument/2006/relationships/slide" Target="slides/slide68.xml"/>
  <Relationship Id="rId71" Type="http://schemas.openxmlformats.org/officeDocument/2006/relationships/slide" Target="slides/slide69.xml"/>
  <Relationship Id="rId72" Type="http://schemas.openxmlformats.org/officeDocument/2006/relationships/slide" Target="slides/slide70.xml"/>
  <Relationship Id="rId73" Type="http://schemas.openxmlformats.org/officeDocument/2006/relationships/slide" Target="slides/slide71.xml"/>
  <Relationship Id="rId74" Type="http://schemas.openxmlformats.org/officeDocument/2006/relationships/slide" Target="slides/slide72.xml"/>
  <Relationship Id="rId75" Type="http://schemas.openxmlformats.org/officeDocument/2006/relationships/slide" Target="slides/slide73.xml"/>
  <Relationship Id="rId76" Type="http://schemas.openxmlformats.org/officeDocument/2006/relationships/slide" Target="slides/slide74.xml"/>
  <Relationship Id="rId77" Type="http://schemas.openxmlformats.org/officeDocument/2006/relationships/slide" Target="slides/slide75.xml"/>
  <Relationship Id="rId78" Type="http://schemas.openxmlformats.org/officeDocument/2006/relationships/slide" Target="slides/slide76.xml"/>
  <Relationship Id="rId79" Type="http://schemas.openxmlformats.org/officeDocument/2006/relationships/slide" Target="slides/slide77.xml"/>
  <Relationship Id="rId80" Type="http://schemas.openxmlformats.org/officeDocument/2006/relationships/slide" Target="slides/slide78.xml"/>
  <Relationship Id="rId81" Type="http://schemas.openxmlformats.org/officeDocument/2006/relationships/slide" Target="slides/slide79.xml"/>
  <Relationship Id="rId82" Type="http://schemas.openxmlformats.org/officeDocument/2006/relationships/slide" Target="slides/slide80.xml"/>
  <Relationship Id="rId83" Type="http://schemas.openxmlformats.org/officeDocument/2006/relationships/slide" Target="slides/slide81.xml"/>
  <Relationship Id="rId84" Type="http://schemas.openxmlformats.org/officeDocument/2006/relationships/slide" Target="slides/slide82.xml"/>
  <Relationship Id="rId85" Type="http://schemas.openxmlformats.org/officeDocument/2006/relationships/slide" Target="slides/slide83.xml"/>
  <Relationship Id="rId86" Type="http://schemas.openxmlformats.org/officeDocument/2006/relationships/slide" Target="slides/slide84.xml"/>
  <Relationship Id="rId87" Type="http://schemas.openxmlformats.org/officeDocument/2006/relationships/slide" Target="slides/slide85.xml"/>
  <Relationship Id="rId88" Type="http://schemas.openxmlformats.org/officeDocument/2006/relationships/slide" Target="slides/slide86.xml"/>
  <Relationship Id="rId89" Type="http://schemas.openxmlformats.org/officeDocument/2006/relationships/slide" Target="slides/slide87.xml"/>
  <Relationship Id="rId90" Type="http://schemas.openxmlformats.org/officeDocument/2006/relationships/slide" Target="slides/slide88.xml"/>
  <Relationship Id="rId91" Type="http://schemas.openxmlformats.org/officeDocument/2006/relationships/slide" Target="slides/slide89.xml"/>
  <Relationship Id="rId92" Type="http://schemas.openxmlformats.org/officeDocument/2006/relationships/slide" Target="slides/slide90.xml"/>
  <Relationship Id="rId93" Type="http://schemas.openxmlformats.org/officeDocument/2006/relationships/slide" Target="slides/slide91.xml"/>
  <Relationship Id="rId94" Type="http://schemas.openxmlformats.org/officeDocument/2006/relationships/slide" Target="slides/slide92.xml"/>
  <Relationship Id="rId95" Type="http://schemas.openxmlformats.org/officeDocument/2006/relationships/slide" Target="slides/slide93.xml"/>
  <Relationship Id="rId96" Type="http://schemas.openxmlformats.org/officeDocument/2006/relationships/slide" Target="slides/slide94.xml"/>
  <Relationship Id="rId97" Type="http://schemas.openxmlformats.org/officeDocument/2006/relationships/slide" Target="slides/slide95.xml"/>
  <Relationship Id="rId98" Type="http://schemas.openxmlformats.org/officeDocument/2006/relationships/slide" Target="slides/slide96.xml"/>
  <Relationship Id="rId99" Type="http://schemas.openxmlformats.org/officeDocument/2006/relationships/slide" Target="slides/slide97.xml"/>
  <Relationship Id="rId100" Type="http://schemas.openxmlformats.org/officeDocument/2006/relationships/slide" Target="slides/slide98.xml"/>
  <Relationship Id="rId101" Type="http://schemas.openxmlformats.org/officeDocument/2006/relationships/slide" Target="slides/slide99.xml"/>
  <Relationship Id="rId102" Type="http://schemas.openxmlformats.org/officeDocument/2006/relationships/slide" Target="slides/slide100.xml"/>
  <Relationship Id="rId103" Type="http://schemas.openxmlformats.org/officeDocument/2006/relationships/slide" Target="slides/slide101.xml"/>
  <Relationship Id="rId104" Type="http://schemas.openxmlformats.org/officeDocument/2006/relationships/slide" Target="slides/slide102.xml"/>
  <Relationship Id="rId105" Type="http://schemas.openxmlformats.org/officeDocument/2006/relationships/slide" Target="slides/slide103.xml"/>
  <Relationship Id="rId106" Type="http://schemas.openxmlformats.org/officeDocument/2006/relationships/slide" Target="slides/slide104.xml"/>
  <Relationship Id="rId107" Type="http://schemas.openxmlformats.org/officeDocument/2006/relationships/slide" Target="slides/slide105.xml"/>
  <Relationship Id="rId108" Type="http://schemas.openxmlformats.org/officeDocument/2006/relationships/slide" Target="slides/slide106.xml"/>
  <Relationship Id="rId109" Type="http://schemas.openxmlformats.org/officeDocument/2006/relationships/slide" Target="slides/slide107.xml"/>
  <Relationship Id="rId110" Type="http://schemas.openxmlformats.org/officeDocument/2006/relationships/slide" Target="slides/slide108.xml"/>
  <Relationship Id="rId111" Type="http://schemas.openxmlformats.org/officeDocument/2006/relationships/slide" Target="slides/slide109.xml"/>
  <Relationship Id="rId112" Type="http://schemas.openxmlformats.org/officeDocument/2006/relationships/slide" Target="slides/slide110.xml"/>
  <Relationship Id="rId113" Type="http://schemas.openxmlformats.org/officeDocument/2006/relationships/slide" Target="slides/slide111.xml"/>
  <Relationship Id="rId114" Type="http://schemas.openxmlformats.org/officeDocument/2006/relationships/slide" Target="slides/slide112.xml"/>
  <Relationship Id="rId115" Type="http://schemas.openxmlformats.org/officeDocument/2006/relationships/slide" Target="slides/slide113.xml"/>
  <Relationship Id="rId116" Type="http://schemas.openxmlformats.org/officeDocument/2006/relationships/slide" Target="slides/slide114.xml"/>
  <Relationship Id="rId117" Type="http://schemas.openxmlformats.org/officeDocument/2006/relationships/slide" Target="slides/slide115.xml"/>
  <Relationship Id="rId118" Type="http://schemas.openxmlformats.org/officeDocument/2006/relationships/slide" Target="slides/slide116.xml"/>
  <Relationship Id="rId119" Type="http://schemas.openxmlformats.org/officeDocument/2006/relationships/slide" Target="slides/slide117.xml"/>
  <Relationship Id="rId120" Type="http://schemas.openxmlformats.org/officeDocument/2006/relationships/slide" Target="slides/slide118.xml"/>
  <Relationship Id="rId121" Type="http://schemas.openxmlformats.org/officeDocument/2006/relationships/slide" Target="slides/slide119.xml"/>
  <Relationship Id="rId122" Type="http://schemas.openxmlformats.org/officeDocument/2006/relationships/slide" Target="slides/slide120.xml"/>
  <Relationship Id="rId123" Type="http://schemas.openxmlformats.org/officeDocument/2006/relationships/slide" Target="slides/slide121.xml"/>
  <Relationship Id="rId124" Type="http://schemas.openxmlformats.org/officeDocument/2006/relationships/slide" Target="slides/slide122.xml"/>
  <Relationship Id="rId125" Type="http://schemas.openxmlformats.org/officeDocument/2006/relationships/slide" Target="slides/slide123.xml"/>
  <Relationship Id="rId126" Type="http://schemas.openxmlformats.org/officeDocument/2006/relationships/slide" Target="slides/slide124.xml"/>
  <Relationship Id="rId127" Type="http://schemas.openxmlformats.org/officeDocument/2006/relationships/slide" Target="slides/slide125.xml"/>
  <Relationship Id="rId128" Type="http://schemas.openxmlformats.org/officeDocument/2006/relationships/slide" Target="slides/slide126.xml"/>
  <Relationship Id="rId129" Type="http://schemas.openxmlformats.org/officeDocument/2006/relationships/slide" Target="slides/slide127.xml"/>
  <Relationship Id="rId130" Type="http://schemas.openxmlformats.org/officeDocument/2006/relationships/slide" Target="slides/slide128.xml"/>
  <Relationship Id="rId131" Type="http://schemas.openxmlformats.org/officeDocument/2006/relationships/slide" Target="slides/slide129.xml"/>
  <Relationship Id="rId132" Type="http://schemas.openxmlformats.org/officeDocument/2006/relationships/slide" Target="slides/slide130.xml"/>
  <Relationship Id="rId133" Type="http://schemas.openxmlformats.org/officeDocument/2006/relationships/slide" Target="slides/slide131.xml"/>
  <Relationship Id="rId134" Type="http://schemas.openxmlformats.org/officeDocument/2006/relationships/slide" Target="slides/slide132.xml"/>
  <Relationship Id="rId135" Type="http://schemas.openxmlformats.org/officeDocument/2006/relationships/slide" Target="slides/slide133.xml"/>
  <Relationship Id="rId136" Type="http://schemas.openxmlformats.org/officeDocument/2006/relationships/slide" Target="slides/slide134.xml"/>
  <Relationship Id="rId137" Type="http://schemas.openxmlformats.org/officeDocument/2006/relationships/slide" Target="slides/slide135.xml"/>
  <Relationship Id="rId138" Type="http://schemas.openxmlformats.org/officeDocument/2006/relationships/slide" Target="slides/slide136.xml"/>
  <Relationship Id="rId139" Type="http://schemas.openxmlformats.org/officeDocument/2006/relationships/slide" Target="slides/slide137.xml"/>
  <Relationship Id="rId140" Type="http://schemas.openxmlformats.org/officeDocument/2006/relationships/slide" Target="slides/slide138.xml"/>
  <Relationship Id="rId141" Type="http://schemas.openxmlformats.org/officeDocument/2006/relationships/slide" Target="slides/slide139.xml"/>
  <Relationship Id="rId142" Type="http://schemas.openxmlformats.org/officeDocument/2006/relationships/slide" Target="slides/slide140.xml"/>
  <Relationship Id="rId143" Type="http://schemas.openxmlformats.org/officeDocument/2006/relationships/slide" Target="slides/slide141.xml"/>
  <Relationship Id="rId144" Type="http://schemas.openxmlformats.org/officeDocument/2006/relationships/slide" Target="slides/slide142.xml"/>
  <Relationship Id="rId145" Type="http://schemas.openxmlformats.org/officeDocument/2006/relationships/slide" Target="slides/slide143.xml"/>
  <Relationship Id="rId146" Type="http://schemas.openxmlformats.org/officeDocument/2006/relationships/slide" Target="slides/slide144.xml"/>
  <Relationship Id="rId147" Type="http://schemas.openxmlformats.org/officeDocument/2006/relationships/slide" Target="slides/slide145.xml"/>
  <Relationship Id="rId148" Type="http://schemas.openxmlformats.org/officeDocument/2006/relationships/slide" Target="slides/slide146.xml"/>
  <Relationship Id="rId149" Type="http://schemas.openxmlformats.org/officeDocument/2006/relationships/slide" Target="slides/slide147.xml"/>
  <Relationship Id="rId150" Type="http://schemas.openxmlformats.org/officeDocument/2006/relationships/slide" Target="slides/slide148.xml"/>
  <Relationship Id="rId151" Type="http://schemas.openxmlformats.org/officeDocument/2006/relationships/slide" Target="slides/slide149.xml"/>
  <Relationship Id="rId152" Type="http://schemas.openxmlformats.org/officeDocument/2006/relationships/slide" Target="slides/slide150.xml"/>
  <Relationship Id="rId153" Type="http://schemas.openxmlformats.org/officeDocument/2006/relationships/slide" Target="slides/slide151.xml"/>
  <Relationship Id="rId154" Type="http://schemas.openxmlformats.org/officeDocument/2006/relationships/slide" Target="slides/slide152.xml"/>
  <Relationship Id="rId155" Type="http://schemas.openxmlformats.org/officeDocument/2006/relationships/slide" Target="slides/slide153.xml"/>
  <Relationship Id="rId156" Type="http://schemas.openxmlformats.org/officeDocument/2006/relationships/slide" Target="slides/slide154.xml"/>
  <Relationship Id="rId157" Type="http://schemas.openxmlformats.org/officeDocument/2006/relationships/slide" Target="slides/slide155.xml"/>
  <Relationship Id="rId158" Type="http://schemas.openxmlformats.org/officeDocument/2006/relationships/slide" Target="slides/slide156.xml"/>
  <Relationship Id="rId159" Type="http://schemas.openxmlformats.org/officeDocument/2006/relationships/slide" Target="slides/slide157.xml"/>
  <Relationship Id="rId160" Type="http://schemas.openxmlformats.org/officeDocument/2006/relationships/slide" Target="slides/slide158.xml"/>
  <Relationship Id="rId161" Type="http://schemas.openxmlformats.org/officeDocument/2006/relationships/slide" Target="slides/slide159.xml"/>
  <Relationship Id="rId162" Type="http://schemas.openxmlformats.org/officeDocument/2006/relationships/slide" Target="slides/slide160.xml"/>
  <Relationship Id="rId163" Type="http://schemas.openxmlformats.org/officeDocument/2006/relationships/slide" Target="slides/slide161.xml"/>
  <Relationship Id="rId164" Type="http://schemas.openxmlformats.org/officeDocument/2006/relationships/slide" Target="slides/slide162.xml"/>
  <Relationship Id="rId165" Type="http://schemas.openxmlformats.org/officeDocument/2006/relationships/slide" Target="slides/slide163.xml"/>
  <Relationship Id="rId166" Type="http://schemas.openxmlformats.org/officeDocument/2006/relationships/slide" Target="slides/slide164.xml"/>
  <Relationship Id="rId167" Type="http://schemas.openxmlformats.org/officeDocument/2006/relationships/slide" Target="slides/slide165.xml"/>
  <Relationship Id="rId168" Type="http://schemas.openxmlformats.org/officeDocument/2006/relationships/slide" Target="slides/slide166.xml"/>
  <Relationship Id="rId169" Type="http://schemas.openxmlformats.org/officeDocument/2006/relationships/slide" Target="slides/slide167.xml"/>
  <Relationship Id="rId170" Type="http://schemas.openxmlformats.org/officeDocument/2006/relationships/slide" Target="slides/slide168.xml"/>
  <Relationship Id="rId171" Type="http://schemas.openxmlformats.org/officeDocument/2006/relationships/slide" Target="slides/slide169.xml"/>
  <Relationship Id="rId172" Type="http://schemas.openxmlformats.org/officeDocument/2006/relationships/slide" Target="slides/slide170.xml"/>
  <Relationship Id="rId173" Type="http://schemas.openxmlformats.org/officeDocument/2006/relationships/slide" Target="slides/slide171.xml"/>
  <Relationship Id="rId174" Type="http://schemas.openxmlformats.org/officeDocument/2006/relationships/slide" Target="slides/slide172.xml"/>
  <Relationship Id="rId175" Type="http://schemas.openxmlformats.org/officeDocument/2006/relationships/slide" Target="slides/slide173.xml"/>
  <Relationship Id="rId176" Type="http://schemas.openxmlformats.org/officeDocument/2006/relationships/slide" Target="slides/slide174.xml"/>
  <Relationship Id="rId177" Type="http://schemas.openxmlformats.org/officeDocument/2006/relationships/slide" Target="slides/slide175.xml"/>
  <Relationship Id="rId178" Type="http://schemas.openxmlformats.org/officeDocument/2006/relationships/slide" Target="slides/slide176.xml"/>
  <Relationship Id="rId179" Type="http://schemas.openxmlformats.org/officeDocument/2006/relationships/slide" Target="slides/slide177.xml"/>
  <Relationship Id="rId180" Type="http://schemas.openxmlformats.org/officeDocument/2006/relationships/slide" Target="slides/slide178.xml"/>
  <Relationship Id="rId181" Type="http://schemas.openxmlformats.org/officeDocument/2006/relationships/slide" Target="slides/slide179.xml"/>
  <Relationship Id="rId182" Type="http://schemas.openxmlformats.org/officeDocument/2006/relationships/slide" Target="slides/slide180.xml"/>
  <Relationship Id="rId183" Type="http://schemas.openxmlformats.org/officeDocument/2006/relationships/slide" Target="slides/slide181.xml"/>
  <Relationship Id="rId184" Type="http://schemas.openxmlformats.org/officeDocument/2006/relationships/slide" Target="slides/slide182.xml"/>
  <Relationship Id="rId185" Type="http://schemas.openxmlformats.org/officeDocument/2006/relationships/slide" Target="slides/slide183.xml"/>
  <Relationship Id="rId186" Type="http://schemas.openxmlformats.org/officeDocument/2006/relationships/slide" Target="slides/slide184.xml"/>
  <Relationship Id="rId187" Type="http://schemas.openxmlformats.org/officeDocument/2006/relationships/slide" Target="slides/slide185.xml"/>
  <Relationship Id="rId188" Type="http://schemas.openxmlformats.org/officeDocument/2006/relationships/slide" Target="slides/slide186.xml"/>
  <Relationship Id="rId189" Type="http://schemas.openxmlformats.org/officeDocument/2006/relationships/slide" Target="slides/slide187.xml"/>
  <Relationship Id="rId190" Type="http://schemas.openxmlformats.org/officeDocument/2006/relationships/slide" Target="slides/slide188.xml"/>
  <Relationship Id="rId191" Type="http://schemas.openxmlformats.org/officeDocument/2006/relationships/slide" Target="slides/slide189.xml"/>
  <Relationship Id="rId192" Type="http://schemas.openxmlformats.org/officeDocument/2006/relationships/slide" Target="slides/slide190.xml"/>
  <Relationship Id="rId193" Type="http://schemas.openxmlformats.org/officeDocument/2006/relationships/slide" Target="slides/slide191.xml"/>
  <Relationship Id="rId194" Type="http://schemas.openxmlformats.org/officeDocument/2006/relationships/slide" Target="slides/slide192.xml"/>
  <Relationship Id="rId195" Type="http://schemas.openxmlformats.org/officeDocument/2006/relationships/slide" Target="slides/slide193.xml"/>
  <Relationship Id="rId196" Type="http://schemas.openxmlformats.org/officeDocument/2006/relationships/slide" Target="slides/slide194.xml"/>
  <Relationship Id="rId197" Type="http://schemas.openxmlformats.org/officeDocument/2006/relationships/slide" Target="slides/slide195.xml"/>
  <Relationship Id="rId198" Type="http://schemas.openxmlformats.org/officeDocument/2006/relationships/slide" Target="slides/slide196.xml"/>
  <Relationship Id="rId199" Type="http://schemas.openxmlformats.org/officeDocument/2006/relationships/slide" Target="slides/slide197.xml"/>
  <Relationship Id="rId200" Type="http://schemas.openxmlformats.org/officeDocument/2006/relationships/slide" Target="slides/slide198.xml"/>
  <Relationship Id="rId201" Type="http://schemas.openxmlformats.org/officeDocument/2006/relationships/slide" Target="slides/slide199.xml"/>
  <Relationship Id="rId202" Type="http://schemas.openxmlformats.org/officeDocument/2006/relationships/slide" Target="slides/slide200.xml"/>
  <Relationship Id="rId203" Type="http://schemas.openxmlformats.org/officeDocument/2006/relationships/slide" Target="slides/slide201.xml"/>
  <Relationship Id="rId204" Type="http://schemas.openxmlformats.org/officeDocument/2006/relationships/slide" Target="slides/slide202.xml"/>
  <Relationship Id="rId205" Type="http://schemas.openxmlformats.org/officeDocument/2006/relationships/slide" Target="slides/slide203.xml"/>
  <Relationship Id="rId206" Type="http://schemas.openxmlformats.org/officeDocument/2006/relationships/slide" Target="slides/slide204.xml"/>
  <Relationship Id="rId207" Type="http://schemas.openxmlformats.org/officeDocument/2006/relationships/slide" Target="slides/slide205.xml"/>
  <Relationship Id="rId208" Type="http://schemas.openxmlformats.org/officeDocument/2006/relationships/slide" Target="slides/slide206.xml"/>
  <Relationship Id="rId209" Type="http://schemas.openxmlformats.org/officeDocument/2006/relationships/slide" Target="slides/slide207.xml"/>
  <Relationship Id="rId210" Type="http://schemas.openxmlformats.org/officeDocument/2006/relationships/slide" Target="slides/slide208.xml"/>
  <Relationship Id="rId211" Type="http://schemas.openxmlformats.org/officeDocument/2006/relationships/slide" Target="slides/slide209.xml"/>
  <Relationship Id="rId212" Type="http://schemas.openxmlformats.org/officeDocument/2006/relationships/slide" Target="slides/slide210.xml"/>
  <Relationship Id="rId213" Type="http://schemas.openxmlformats.org/officeDocument/2006/relationships/slide" Target="slides/slide211.xml"/>
  <Relationship Id="rId214" Type="http://schemas.openxmlformats.org/officeDocument/2006/relationships/slide" Target="slides/slide212.xml"/>
  <Relationship Id="rId215" Type="http://schemas.openxmlformats.org/officeDocument/2006/relationships/slide" Target="slides/slide213.xml"/>
  <Relationship Id="rId216" Type="http://schemas.openxmlformats.org/officeDocument/2006/relationships/slide" Target="slides/slide214.xml"/>
  <Relationship Id="rId217" Type="http://schemas.openxmlformats.org/officeDocument/2006/relationships/slide" Target="slides/slide215.xml"/>
  <Relationship Id="rId218" Type="http://schemas.openxmlformats.org/officeDocument/2006/relationships/slide" Target="slides/slide216.xml"/>
  <Relationship Id="rId219" Type="http://schemas.openxmlformats.org/officeDocument/2006/relationships/slide" Target="slides/slide217.xml"/>
  <Relationship Id="rId220" Type="http://schemas.openxmlformats.org/officeDocument/2006/relationships/slide" Target="slides/slide218.xml"/>
  <Relationship Id="rId221" Type="http://schemas.openxmlformats.org/officeDocument/2006/relationships/slide" Target="slides/slide219.xml"/>
  <Relationship Id="rId222" Type="http://schemas.openxmlformats.org/officeDocument/2006/relationships/slide" Target="slides/slide220.xml"/>
  <Relationship Id="rId223" Type="http://schemas.openxmlformats.org/officeDocument/2006/relationships/slide" Target="slides/slide221.xml"/>
  <Relationship Id="rId224" Type="http://schemas.openxmlformats.org/officeDocument/2006/relationships/slide" Target="slides/slide222.xml"/>
  <Relationship Id="rId225" Type="http://schemas.openxmlformats.org/officeDocument/2006/relationships/slide" Target="slides/slide223.xml"/>
  <Relationship Id="rId226" Type="http://schemas.openxmlformats.org/officeDocument/2006/relationships/slide" Target="slides/slide224.xml"/>
  <Relationship Id="rId227" Type="http://schemas.openxmlformats.org/officeDocument/2006/relationships/slide" Target="slides/slide225.xml"/>
  <Relationship Id="rId228" Type="http://schemas.openxmlformats.org/officeDocument/2006/relationships/slide" Target="slides/slide226.xml"/>
  <Relationship Id="rId229" Type="http://schemas.openxmlformats.org/officeDocument/2006/relationships/slide" Target="slides/slide227.xml"/>
  <Relationship Id="rId230" Type="http://schemas.openxmlformats.org/officeDocument/2006/relationships/slide" Target="slides/slide228.xml"/>
  <Relationship Id="rId231" Type="http://schemas.openxmlformats.org/officeDocument/2006/relationships/slide" Target="slides/slide229.xml"/>
  <Relationship Id="rId232" Type="http://schemas.openxmlformats.org/officeDocument/2006/relationships/slide" Target="slides/slide230.xml"/>
  <Relationship Id="rId233" Type="http://schemas.openxmlformats.org/officeDocument/2006/relationships/slide" Target="slides/slide231.xml"/>
  <Relationship Id="rId234" Type="http://schemas.openxmlformats.org/officeDocument/2006/relationships/slide" Target="slides/slide232.xml"/>
  <Relationship Id="rId235" Type="http://schemas.openxmlformats.org/officeDocument/2006/relationships/slide" Target="slides/slide233.xml"/>
  <Relationship Id="rId236" Type="http://schemas.openxmlformats.org/officeDocument/2006/relationships/slide" Target="slides/slide234.xml"/>
  <Relationship Id="rId237" Type="http://schemas.openxmlformats.org/officeDocument/2006/relationships/slide" Target="slides/slide235.xml"/>
  <Relationship Id="rId238" Type="http://schemas.openxmlformats.org/officeDocument/2006/relationships/slide" Target="slides/slide236.xml"/>
  <Relationship Id="rId239" Type="http://schemas.openxmlformats.org/officeDocument/2006/relationships/slide" Target="slides/slide237.xml"/>
  <Relationship Id="rId240" Type="http://schemas.openxmlformats.org/officeDocument/2006/relationships/slide" Target="slides/slide238.xml"/>
  <Relationship Id="rId241" Type="http://schemas.openxmlformats.org/officeDocument/2006/relationships/slide" Target="slides/slide239.xml"/>
  <Relationship Id="rId242" Type="http://schemas.openxmlformats.org/officeDocument/2006/relationships/slide" Target="slides/slide240.xml"/>
  <Relationship Id="rId243" Type="http://schemas.openxmlformats.org/officeDocument/2006/relationships/slide" Target="slides/slide241.xml"/>
  <Relationship Id="rId244" Type="http://schemas.openxmlformats.org/officeDocument/2006/relationships/slide" Target="slides/slide242.xml"/>
  <Relationship Id="rId245" Type="http://schemas.openxmlformats.org/officeDocument/2006/relationships/slide" Target="slides/slide243.xml"/>
  <Relationship Id="rId246" Type="http://schemas.openxmlformats.org/officeDocument/2006/relationships/slide" Target="slides/slide244.xml"/>
  <Relationship Id="rId247" Type="http://schemas.openxmlformats.org/officeDocument/2006/relationships/slide" Target="slides/slide245.xml"/>
  <Relationship Id="rId248" Type="http://schemas.openxmlformats.org/officeDocument/2006/relationships/slide" Target="slides/slide246.xml"/>
  <Relationship Id="rId249" Type="http://schemas.openxmlformats.org/officeDocument/2006/relationships/slide" Target="slides/slide247.xml"/>
  <Relationship Id="rId250" Type="http://schemas.openxmlformats.org/officeDocument/2006/relationships/slide" Target="slides/slide248.xml"/>
  <Relationship Id="rId251" Type="http://schemas.openxmlformats.org/officeDocument/2006/relationships/slide" Target="slides/slide249.xml"/>
  <Relationship Id="rId252" Type="http://schemas.openxmlformats.org/officeDocument/2006/relationships/slide" Target="slides/slide250.xml"/>
  <Relationship Id="rId253" Type="http://schemas.openxmlformats.org/officeDocument/2006/relationships/slide" Target="slides/slide251.xml"/>
  <Relationship Id="rId254" Type="http://schemas.openxmlformats.org/officeDocument/2006/relationships/slide" Target="slides/slide252.xml"/>
  <Relationship Id="rId255" Type="http://schemas.openxmlformats.org/officeDocument/2006/relationships/slide" Target="slides/slide253.xml"/>
  <Relationship Id="rId256" Type="http://schemas.openxmlformats.org/officeDocument/2006/relationships/slide" Target="slides/slide254.xml"/>
  <Relationship Id="rId257" Type="http://schemas.openxmlformats.org/officeDocument/2006/relationships/slide" Target="slides/slide255.xml"/>
  <Relationship Id="rId258" Type="http://schemas.openxmlformats.org/officeDocument/2006/relationships/slide" Target="slides/slide256.xml"/>
  <Relationship Id="rId259" Type="http://schemas.openxmlformats.org/officeDocument/2006/relationships/slide" Target="slides/slide257.xml"/>
  <Relationship Id="rId260" Type="http://schemas.openxmlformats.org/officeDocument/2006/relationships/slide" Target="slides/slide258.xml"/>
  <Relationship Id="rId261" Type="http://schemas.openxmlformats.org/officeDocument/2006/relationships/slide" Target="slides/slide259.xml"/>
  <Relationship Id="rId262" Type="http://schemas.openxmlformats.org/officeDocument/2006/relationships/slide" Target="slides/slide260.xml"/>
  <Relationship Id="rId263" Type="http://schemas.openxmlformats.org/officeDocument/2006/relationships/slide" Target="slides/slide261.xml"/>
  <Relationship Id="rId264" Type="http://schemas.openxmlformats.org/officeDocument/2006/relationships/slide" Target="slides/slide262.xml"/>
  <Relationship Id="rId265" Type="http://schemas.openxmlformats.org/officeDocument/2006/relationships/slide" Target="slides/slide263.xml"/>
  <Relationship Id="rId266" Type="http://schemas.openxmlformats.org/officeDocument/2006/relationships/slide" Target="slides/slide264.xml"/>
  <Relationship Id="rId267" Type="http://schemas.openxmlformats.org/officeDocument/2006/relationships/slide" Target="slides/slide265.xml"/>
  <Relationship Id="rId268" Type="http://schemas.openxmlformats.org/officeDocument/2006/relationships/slide" Target="slides/slide266.xml"/>
  <Relationship Id="rId269" Type="http://schemas.openxmlformats.org/officeDocument/2006/relationships/slide" Target="slides/slide267.xml"/>
  <Relationship Id="rId270" Type="http://schemas.openxmlformats.org/officeDocument/2006/relationships/slide" Target="slides/slide268.xml"/>
  <Relationship Id="rId271" Type="http://schemas.openxmlformats.org/officeDocument/2006/relationships/slide" Target="slides/slide269.xml"/>
  <Relationship Id="rId272" Type="http://schemas.openxmlformats.org/officeDocument/2006/relationships/slide" Target="slides/slide270.xml"/>
  <Relationship Id="rId273" Type="http://schemas.openxmlformats.org/officeDocument/2006/relationships/slide" Target="slides/slide271.xml"/>
  <Relationship Id="rId274" Type="http://schemas.openxmlformats.org/officeDocument/2006/relationships/slide" Target="slides/slide272.xml"/>
  <Relationship Id="rId275" Type="http://schemas.openxmlformats.org/officeDocument/2006/relationships/slide" Target="slides/slide273.xml"/>
  <Relationship Id="rId276" Type="http://schemas.openxmlformats.org/officeDocument/2006/relationships/slide" Target="slides/slide274.xml"/>
  <Relationship Id="rId277" Type="http://schemas.openxmlformats.org/officeDocument/2006/relationships/slide" Target="slides/slide275.xml"/>
  <Relationship Id="rId278" Type="http://schemas.openxmlformats.org/officeDocument/2006/relationships/slide" Target="slides/slide276.xml"/>
  <Relationship Id="rId279" Type="http://schemas.openxmlformats.org/officeDocument/2006/relationships/slide" Target="slides/slide277.xml"/>
  <Relationship Id="rId280" Type="http://schemas.openxmlformats.org/officeDocument/2006/relationships/slide" Target="slides/slide278.xml"/>
  <Relationship Id="rId281" Type="http://schemas.openxmlformats.org/officeDocument/2006/relationships/slide" Target="slides/slide279.xml"/>
  <Relationship Id="rId282" Type="http://schemas.openxmlformats.org/officeDocument/2006/relationships/slide" Target="slides/slide280.xml"/>
  <Relationship Id="rId283" Type="http://schemas.openxmlformats.org/officeDocument/2006/relationships/slide" Target="slides/slide281.xml"/>
  <Relationship Id="rId284" Type="http://schemas.openxmlformats.org/officeDocument/2006/relationships/slide" Target="slides/slide282.xml"/>
  <Relationship Id="rId285" Type="http://schemas.openxmlformats.org/officeDocument/2006/relationships/slide" Target="slides/slide283.xml"/>
  <Relationship Id="rId286" Type="http://schemas.openxmlformats.org/officeDocument/2006/relationships/slide" Target="slides/slide284.xml"/>
  <Relationship Id="rId287" Type="http://schemas.openxmlformats.org/officeDocument/2006/relationships/slide" Target="slides/slide285.xml"/>
  <Relationship Id="rId288" Type="http://schemas.openxmlformats.org/officeDocument/2006/relationships/slide" Target="slides/slide286.xml"/>
  <Relationship Id="rId289" Type="http://schemas.openxmlformats.org/officeDocument/2006/relationships/slide" Target="slides/slide287.xml"/>
  <Relationship Id="rId290" Type="http://schemas.openxmlformats.org/officeDocument/2006/relationships/slide" Target="slides/slide288.xml"/>
  <Relationship Id="rId291" Type="http://schemas.openxmlformats.org/officeDocument/2006/relationships/slide" Target="slides/slide289.xml"/>
  <Relationship Id="rId292" Type="http://schemas.openxmlformats.org/officeDocument/2006/relationships/slide" Target="slides/slide290.xml"/>
  <Relationship Id="rId293" Type="http://schemas.openxmlformats.org/officeDocument/2006/relationships/slide" Target="slides/slide291.xml"/>
  <Relationship Id="rId294" Type="http://schemas.openxmlformats.org/officeDocument/2006/relationships/slide" Target="slides/slide292.xml"/>
  <Relationship Id="rId295" Type="http://schemas.openxmlformats.org/officeDocument/2006/relationships/slide" Target="slides/slide293.xml"/>
  <Relationship Id="rId296" Type="http://schemas.openxmlformats.org/officeDocument/2006/relationships/slide" Target="slides/slide294.xml"/>
  <Relationship Id="rId297" Type="http://schemas.openxmlformats.org/officeDocument/2006/relationships/slide" Target="slides/slide295.xml"/>
  <Relationship Id="rId298" Type="http://schemas.openxmlformats.org/officeDocument/2006/relationships/slide" Target="slides/slide296.xml"/>
  <Relationship Id="rId299" Type="http://schemas.openxmlformats.org/officeDocument/2006/relationships/slide" Target="slides/slide297.xml"/>
  <Relationship Id="rId300" Type="http://schemas.openxmlformats.org/officeDocument/2006/relationships/slide" Target="slides/slide298.xml"/>
  <Relationship Id="rId301" Type="http://schemas.openxmlformats.org/officeDocument/2006/relationships/slide" Target="slides/slide299.xml"/>
  <Relationship Id="rId302" Type="http://schemas.openxmlformats.org/officeDocument/2006/relationships/slide" Target="slides/slide300.xml"/>
  <Relationship Id="rId303" Type="http://schemas.openxmlformats.org/officeDocument/2006/relationships/slide" Target="slides/slide301.xml"/>
  <Relationship Id="rId304" Type="http://schemas.openxmlformats.org/officeDocument/2006/relationships/slide" Target="slides/slide302.xml"/>
  <Relationship Id="rId305" Type="http://schemas.openxmlformats.org/officeDocument/2006/relationships/slide" Target="slides/slide303.xml"/>
  <Relationship Id="rId306" Type="http://schemas.openxmlformats.org/officeDocument/2006/relationships/slide" Target="slides/slide304.xml"/>
  <Relationship Id="rId307" Type="http://schemas.openxmlformats.org/officeDocument/2006/relationships/slide" Target="slides/slide305.xml"/>
  <Relationship Id="rId308" Type="http://schemas.openxmlformats.org/officeDocument/2006/relationships/slide" Target="slides/slide306.xml"/>
  <Relationship Id="rId309" Type="http://schemas.openxmlformats.org/officeDocument/2006/relationships/slide" Target="slides/slide307.xml"/>
  <Relationship Id="rId310" Type="http://schemas.openxmlformats.org/officeDocument/2006/relationships/slide" Target="slides/slide308.xml"/>
  <Relationship Id="rId311" Type="http://schemas.openxmlformats.org/officeDocument/2006/relationships/slide" Target="slides/slide309.xml"/>
  <Relationship Id="rId312" Type="http://schemas.openxmlformats.org/officeDocument/2006/relationships/slide" Target="slides/slide310.xml"/>
  <Relationship Id="rId313" Type="http://schemas.openxmlformats.org/officeDocument/2006/relationships/slide" Target="slides/slide311.xml"/>
  <Relationship Id="rId314" Type="http://schemas.openxmlformats.org/officeDocument/2006/relationships/slide" Target="slides/slide312.xml"/>
  <Relationship Id="rId315" Type="http://schemas.openxmlformats.org/officeDocument/2006/relationships/slide" Target="slides/slide313.xml"/>
  <Relationship Id="rId316" Type="http://schemas.openxmlformats.org/officeDocument/2006/relationships/slide" Target="slides/slide314.xml"/>
  <Relationship Id="rId317" Type="http://schemas.openxmlformats.org/officeDocument/2006/relationships/slide" Target="slides/slide315.xml"/>
  <Relationship Id="rId318" Type="http://schemas.openxmlformats.org/officeDocument/2006/relationships/slide" Target="slides/slide316.xml"/>
  <Relationship Id="rId319" Type="http://schemas.openxmlformats.org/officeDocument/2006/relationships/slide" Target="slides/slide317.xml"/>
  <Relationship Id="rId320" Type="http://schemas.openxmlformats.org/officeDocument/2006/relationships/slide" Target="slides/slide318.xml"/>
  <Relationship Id="rId321" Type="http://schemas.openxmlformats.org/officeDocument/2006/relationships/slide" Target="slides/slide319.xml"/>
  <Relationship Id="rId322" Type="http://schemas.openxmlformats.org/officeDocument/2006/relationships/slide" Target="slides/slide320.xml"/>
  <Relationship Id="rId323" Type="http://schemas.openxmlformats.org/officeDocument/2006/relationships/slide" Target="slides/slide321.xml"/>
  <Relationship Id="rId324" Type="http://schemas.openxmlformats.org/officeDocument/2006/relationships/slide" Target="slides/slide322.xml"/>
  <Relationship Id="rId325" Type="http://schemas.openxmlformats.org/officeDocument/2006/relationships/slide" Target="slides/slide323.xml"/>
  <Relationship Id="rId326" Type="http://schemas.openxmlformats.org/officeDocument/2006/relationships/slide" Target="slides/slide324.xml"/>
  <Relationship Id="rId327" Type="http://schemas.openxmlformats.org/officeDocument/2006/relationships/slide" Target="slides/slide325.xml"/>
  <Relationship Id="rId328" Type="http://schemas.openxmlformats.org/officeDocument/2006/relationships/slide" Target="slides/slide326.xml"/>
  <Relationship Id="rId329" Type="http://schemas.openxmlformats.org/officeDocument/2006/relationships/slide" Target="slides/slide327.xml"/>
  <Relationship Id="rId330" Type="http://schemas.openxmlformats.org/officeDocument/2006/relationships/slide" Target="slides/slide328.xml"/>
  <Relationship Id="rId331" Type="http://schemas.openxmlformats.org/officeDocument/2006/relationships/slide" Target="slides/slide329.xml"/>
  <Relationship Id="rId332" Type="http://schemas.openxmlformats.org/officeDocument/2006/relationships/slide" Target="slides/slide330.xml"/>
  <Relationship Id="rId333" Type="http://schemas.openxmlformats.org/officeDocument/2006/relationships/slide" Target="slides/slide331.xml"/>
  <Relationship Id="rId334" Type="http://schemas.openxmlformats.org/officeDocument/2006/relationships/slide" Target="slides/slide332.xml"/>
  <Relationship Id="rId335" Type="http://schemas.openxmlformats.org/officeDocument/2006/relationships/slide" Target="slides/slide333.xml"/>
  <Relationship Id="rId336" Type="http://schemas.openxmlformats.org/officeDocument/2006/relationships/slide" Target="slides/slide334.xml"/>
  <Relationship Id="rId337" Type="http://schemas.openxmlformats.org/officeDocument/2006/relationships/slide" Target="slides/slide335.xml"/>
  <Relationship Id="rId338" Type="http://schemas.openxmlformats.org/officeDocument/2006/relationships/slide" Target="slides/slide336.xml"/>
  <Relationship Id="rId339" Type="http://schemas.openxmlformats.org/officeDocument/2006/relationships/slide" Target="slides/slide337.xml"/>
  <Relationship Id="rId340" Type="http://schemas.openxmlformats.org/officeDocument/2006/relationships/slide" Target="slides/slide338.xml"/>
  <Relationship Id="rId341" Type="http://schemas.openxmlformats.org/officeDocument/2006/relationships/slide" Target="slides/slide339.xml"/>
  <Relationship Id="rId342" Type="http://schemas.openxmlformats.org/officeDocument/2006/relationships/slide" Target="slides/slide340.xml"/>
  <Relationship Id="rId343" Type="http://schemas.openxmlformats.org/officeDocument/2006/relationships/slide" Target="slides/slide341.xml"/>
  <Relationship Id="rId344" Type="http://schemas.openxmlformats.org/officeDocument/2006/relationships/slide" Target="slides/slide342.xml"/>
  <Relationship Id="rId345" Type="http://schemas.openxmlformats.org/officeDocument/2006/relationships/slide" Target="slides/slide343.xml"/>
  <Relationship Id="rId346" Type="http://schemas.openxmlformats.org/officeDocument/2006/relationships/slide" Target="slides/slide344.xml"/>
  <Relationship Id="rId347" Type="http://schemas.openxmlformats.org/officeDocument/2006/relationships/slide" Target="slides/slide345.xml"/>
  <Relationship Id="rId348" Type="http://schemas.openxmlformats.org/officeDocument/2006/relationships/slide" Target="slides/slide346.xml"/>
  <Relationship Id="rId349" Type="http://schemas.openxmlformats.org/officeDocument/2006/relationships/slide" Target="slides/slide347.xml"/>
  <Relationship Id="rId350" Type="http://schemas.openxmlformats.org/officeDocument/2006/relationships/slide" Target="slides/slide348.xml"/>
  <Relationship Id="rId351" Type="http://schemas.openxmlformats.org/officeDocument/2006/relationships/slide" Target="slides/slide349.xml"/>
  <Relationship Id="rId352" Type="http://schemas.openxmlformats.org/officeDocument/2006/relationships/slide" Target="slides/slide350.xml"/>
  <Relationship Id="rId353" Type="http://schemas.openxmlformats.org/officeDocument/2006/relationships/slide" Target="slides/slide351.xml"/>
  <Relationship Id="rId354" Type="http://schemas.openxmlformats.org/officeDocument/2006/relationships/slide" Target="slides/slide352.xml"/>
  <Relationship Id="rId355" Type="http://schemas.openxmlformats.org/officeDocument/2006/relationships/slide" Target="slides/slide353.xml"/>
  <Relationship Id="rId356" Type="http://schemas.openxmlformats.org/officeDocument/2006/relationships/slide" Target="slides/slide354.xml"/>
  <Relationship Id="rId357" Type="http://schemas.openxmlformats.org/officeDocument/2006/relationships/slide" Target="slides/slide355.xml"/>
  <Relationship Id="rId358" Type="http://schemas.openxmlformats.org/officeDocument/2006/relationships/slide" Target="slides/slide356.xml"/>
  <Relationship Id="rId359" Type="http://schemas.openxmlformats.org/officeDocument/2006/relationships/slide" Target="slides/slide357.xml"/>
  <Relationship Id="rId360" Type="http://schemas.openxmlformats.org/officeDocument/2006/relationships/slide" Target="slides/slide358.xml"/>
  <Relationship Id="rId361" Type="http://schemas.openxmlformats.org/officeDocument/2006/relationships/slide" Target="slides/slide359.xml"/>
  <Relationship Id="rId362" Type="http://schemas.openxmlformats.org/officeDocument/2006/relationships/slide" Target="slides/slide360.xml"/>
  <Relationship Id="rId363" Type="http://schemas.openxmlformats.org/officeDocument/2006/relationships/slide" Target="slides/slide361.xml"/>
  <Relationship Id="rId364" Type="http://schemas.openxmlformats.org/officeDocument/2006/relationships/slide" Target="slides/slide362.xml"/>
  <Relationship Id="rId365" Type="http://schemas.openxmlformats.org/officeDocument/2006/relationships/slide" Target="slides/slide363.xml"/>
  <Relationship Id="rId366" Type="http://schemas.openxmlformats.org/officeDocument/2006/relationships/slide" Target="slides/slide364.xml"/>
  <Relationship Id="rId367" Type="http://schemas.openxmlformats.org/officeDocument/2006/relationships/slide" Target="slides/slide365.xml"/>
  <Relationship Id="rId368" Type="http://schemas.openxmlformats.org/officeDocument/2006/relationships/slide" Target="slides/slide366.xml"/>
  <Relationship Id="rId369" Type="http://schemas.openxmlformats.org/officeDocument/2006/relationships/slide" Target="slides/slide367.xml"/>
  <Relationship Id="rId370" Type="http://schemas.openxmlformats.org/officeDocument/2006/relationships/slide" Target="slides/slide368.xml"/>
  <Relationship Id="rId371" Type="http://schemas.openxmlformats.org/officeDocument/2006/relationships/slide" Target="slides/slide369.xml"/>
  <Relationship Id="rId372" Type="http://schemas.openxmlformats.org/officeDocument/2006/relationships/slide" Target="slides/slide370.xml"/>
  <Relationship Id="rId373" Type="http://schemas.openxmlformats.org/officeDocument/2006/relationships/slide" Target="slides/slide371.xml"/>
  <Relationship Id="rId374" Type="http://schemas.openxmlformats.org/officeDocument/2006/relationships/slide" Target="slides/slide372.xml"/>
  <Relationship Id="rId375" Type="http://schemas.openxmlformats.org/officeDocument/2006/relationships/slide" Target="slides/slide373.xml"/>
  <Relationship Id="rId376" Type="http://schemas.openxmlformats.org/officeDocument/2006/relationships/slide" Target="slides/slide374.xml"/>
  <Relationship Id="rId377" Type="http://schemas.openxmlformats.org/officeDocument/2006/relationships/presProps" Target="presProps.xml"/>
  <Relationship Id="rId378" Type="http://schemas.openxmlformats.org/officeDocument/2006/relationships/viewProps" Target="viewProps.xml"/>
  <Relationship Id="rId37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1722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ephant at the Waterhole Mural (1961.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ell's Guardian Angel (1979.1.1)]]></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ggae on the Rocks '89 (Mem3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ird Al (Mem3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udas Priest - Signed (Mem3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ulian Lennon World Tour Summer - Signed (Mem3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ulio Iglesias America Tour (Mem3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utograph - Signed (Mem3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ultiple artsists- A Conspiracy of Hope - Signed (Mem4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itty Gritty Dirt Band (Mem4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XS - Signed (Mem4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ggae on the Rocks III (Mem4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1981.2.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work is hanging in the lobby of the Denver Performing Arts; Boettcher Concert Hall. The working with it's colors; red, green and blue is suppose to be best seen at night, which most of the shows happen there. ]]></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ohn McEuen's 3rd Rocky Mountain Opry (Mem4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abama - Signed (Mem4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igner - Signed/Framed (Mem46)]]></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ooting Star - Signed/Framed (Mem47)]]></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an-Zant - Signed (Mem48)]]></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yper - Signed (Mem49)]]></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ight Ranger - Signed (Mem50)]]></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att - Signed (Mem51)]]></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tra - Signed (Mem52)]]></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Beach Boys - Signed (Mem5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iff (1984.1.1)]]></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zzy Osbourne - Signed (Mem54)]]></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tles Photo Books (stored in plastic sleeves) (Mem5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tles Photo (stored in plastic sleeve) (Mem5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wen Stefani - Signed/Framed (Mem5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elissa Etheridge Framed Album with pictures (Mem5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evie Nicks - Signed (Mem5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spatch - Signed (Mem6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anessa Carlton - Framed and labeled (Mem61)]]></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reg Allman - Framed and labeled (Mem62)]]></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ri Amos - Framed and labeled (Mem6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agles Choice (1991.3.1)]]></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ig Head Todd - Framed (Mem64)]]></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odsmack - Framed and signed (Mem65)]]></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ial of RR - Signed by The Police and labeled (Mem66)]]></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ain - Signed (Mem6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odsmack - Framed and labeled (Mem68)]]></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ep Purple - Framed and labeled (Mem69)]]></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 Framed and labeled (Mem70)]]></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dplay - Framed and labeled (Mem71)]]></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riah Carey - Framed and labeled (Mem72)]]></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 La Soul - Framed and labeled (Mem7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er Family Grazing (1991.4.1)]]></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refall - Framed (Mem74)]]></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lm on the Rocks (including Hazel Miller, etc.) - Framed (Mem75)]]></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Uplifter album cover) (Mem7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Unity tour poster) (Mem7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ues Traveler (Mem7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etty Lights - Framed (Mem7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xies (Mem80)]]></a:t>
            </a: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ing Cheese Incident (Mem81)]]></a:t>
            </a: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lightly Stoopid (Signed in 2011) (Mem8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cubus (Mem8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se And Baby Grazing (1991.5.1)]]></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mphrey's McGee (Mem8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mphrey's McGee (Mem85)]]></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hins (Mem8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nder Moutian String Band (Mem8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UN. (Mem88)]]></a:t>
            </a: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n Iver (Mem8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s Lonely Boys - Framed (Mem90)]]></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riah Carey - Framed (Mem91)]]></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ush (Mem92)]]></a:t>
            </a: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olice (Mem9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yward Winds (1991.6.1)]]></a:t>
            </a: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ack White (Mem94)]]></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o Fighters (Mem95)]]></a:t>
            </a: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drigo Y Gabriela (Mem96)]]></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rved in Stone-Vol. 2 (Mem9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3]]></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y Morning Jacket (Mem9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idespread Panic - 2013 poster (Mem99)]]></a:t>
            </a: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ohn Butler Trio (Special RR poster) (Mem100)]]></a:t>
            </a: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arah McLachlan (Mem101)]]></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ur Ros - Custom (only 100 made) (Mem102)]]></a:t>
            </a: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ason Mraz w/ Christina Perri (Mem10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ckward Somersault (1993.11.1)]]></a:t>
            </a: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tus w/ EOTO + Emancipator (Mem10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ievery Corporation w/ Beats Antique & Afrolicious (Mem10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admau5 w/ Excision + Tommy Lee & DJ Aero (Mem10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hostland Observatory and MiMosa w/ Zion I, Free the Robots, and Lunice (Mem10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eil Young (Mem10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60th Anniversary (Mem10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idespread Panic (Mem110)]]></a:t>
            </a: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ex Pistols (Mem111)]]></a:t>
            </a: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ol w/ King Crimson (Mem112)]]></a:t>
            </a: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lm on the Rocks (Mem113)]]></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Dance (1994.22.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ight projection on the tents in the main terminal.]]></a:t>
            </a: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ames Taylor (Mem114)]]></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ig Head Todd (Mem115)]]></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man Brothers Band (Mem116)]]></a:t>
            </a: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t Metheny - Framed (Mem117)]]></a:t>
            </a: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amples - Framed (Mem118)]]></a:t>
            </a: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Uplifter album poster) - Framed (Mem119)]]></a:t>
            </a: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2nd Annual Film on the Rocks - Framed (Mem120)]]></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le High Management" (Mem12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olice - Piece of the Rock (Mem122)]]></a:t>
            </a: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nnywise - Piece of the Rock (Mem123)]]></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t Films - Film/Video Grant Project for Students (2004.11.1)]]></a:t>
            </a: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usted Root - Piece of the Rock (Mem124)]]></a:t>
            </a: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retenders - Piece of the Rock (Mem125)]]></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eep It Pure - Piece of the Rock (Mem126)]]></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o Doubt (Mem127)]]></a:t>
            </a: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amond Caps by Numo (Mem12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R Souvenir (Dark Blue) - Signed by Carlos Mencia (Mem12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E (Mem13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Staff (Mem13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AR (Mem13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4]]></a:t>
            </a: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Mem13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rs (1965.1.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sculpture by Louis Paul Jones features bea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14.1)]]></a:t>
            </a: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ing Crimson (Mem13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ol (Mem135)]]></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ream Theater (Mem136)]]></a:t>
            </a: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retenders - Piece of the Rock (Mem137)]]></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blime with Rome (Mem138)]]></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mos Lee (Mem139)]]></a:t>
            </a: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ush (Mem140)]]></a:t>
            </a: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blime with Rome (Mem141)]]></a:t>
            </a: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R's News Clipplings Scrapbook (Mem142)]]></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R's Memories Scrapbook (Mem14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15.1)]]></a:t>
            </a: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cNichols" articles and features (Mem14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R's News Clippings (Mem14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Program (Mem146)]]></a:t>
            </a: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Postcard (Mem147)]]></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nver Historical Markers: Memorials, Statues & Parks - by Colorado Historical Society (orange folder) (Mem148)]]></a:t>
            </a: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ventory and Maintenance Assessment of Public Art (grey folder) (Mem149)]]></a:t>
            </a: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SC: Fanny packs (Mem15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pie Gone Bad - Live at RRs (Mem15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ybershot Digital Camera (Mem15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ny Hawk/Red Bull skate demo (Mem15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16.1)]]></a:t>
            </a:r>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Mem15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Mem15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ues Traveler - Signed (Mem156)]]></a:t>
            </a: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tisyahu - Signed (Mem15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ettcher Concert Hall (Mem15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aycees vest worn by Beatles (Mem15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etty Lights - Signed (Mem16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nder Mountain String Band - Signed (Mem161)]]></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zzy Osbourne (Mem162)]]></a:t>
            </a: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nver (Mem163)]]></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17.1)]]></a:t>
            </a:r>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Mem164)]]></a:t>
            </a: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Red Stag Co-branded guitar (Mem165)]]></a:t>
            </a: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refall Platinum Album award - Framed (Mem166)]]></a:t>
            </a: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uvenier concertguides (Mem167)]]></a:t>
            </a: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oteworthy news clippings (Mem168)]]></a:t>
            </a: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uvenier magazines (Mem169)]]></a:t>
            </a: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ewspapers (Mem170)]]></a:t>
            </a: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gazines (Mem171)]]></a:t>
            </a: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ush @ Red Rocks (Mem172)]]></a:t>
            </a: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ush @ Red Rocks (Mem173)]]></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18.1)]]></a:t>
            </a:r>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ush @ Red Rocks (Mem174)]]></a:t>
            </a: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ynyrd Skynyrd 8/13/01 (Mem175)]]></a:t>
            </a: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rand Rock n' Roll Opening of Nicholas Sports Arena (Mem17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177)]]></a:t>
            </a:r>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mple Buell Inagural Gala (Mem17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yor Webb's Music Festival (Mem17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3]]></a:t>
            </a: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180)]]></a:t>
            </a:r>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181)]]></a:t>
            </a:r>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yor Webb's Music Festival (Mem18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2]]></a:t>
            </a: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18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19.1)]]></a:t>
            </a:r>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cert (Mem18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lm on the Rocks (Mem18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5]]></a:t>
            </a: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186)]]></a:t>
            </a:r>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rpheus and Eurdices (Mem18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iadne Auf Naxos (Mem18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urandot (Mem18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19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6]]></a:t>
            </a: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ximum R&B (Mem1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7]]></a:t>
            </a:r>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14th Denver International Film Festival (Mem19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ors Light Mountain Jam (Mem19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3]]></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20.1)]]></a:t>
            </a:r>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odo One Earth Tour (Mem19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19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3]]></a:t>
            </a: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60th Birthday (Mem19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2]]></a:t>
            </a:r>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ee What's Hot at Red Rocks (Mem19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19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mmer of Stars (Mem19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20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2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202)]]></a:t>
            </a:r>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CC Opening (Mem20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21.1)]]></a:t>
            </a:r>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20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va la Bands Tour (Mem20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20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cert (Mem20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20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cert (Mem20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5]]></a:t>
            </a:r>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21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ver Proof (Mem21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R- Road to RR (Mem21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21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22.1)]]></a:t>
            </a:r>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hannel 6 Art & Antique Acution (Mem214)]]></a:t>
            </a:r>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ors Light Mountain Jam (Mem21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ohn Tesh (Mem21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ettcher Concert Hall (Mem21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6th Annual (Mem21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herry Creek Arts Festival]]></a:t>
            </a:r>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4th Annual (Mem21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herry Creek Arts Festival]]></a:t>
            </a:r>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ter Kater (Mem22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arth Year]]></a:t>
            </a:r>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enry Fonda (Mem221)]]></a:t>
            </a:r>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udweiser (Mem22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mmer of Stars]]></a:t>
            </a:r>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psi (Mem22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mmer of Star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2006.23.1)]]></a:t>
            </a:r>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 Ballet (Mem22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ason Preview]]></a:t>
            </a:r>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in a Season Pass (Mem22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dvertisement]]></a:t>
            </a:r>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nver "Wow What a Year" (Mem226)]]></a:t>
            </a:r>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 Ballet (Mem22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wan Lake]]></a:t>
            </a:r>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S Gymnastics Championship (Mem22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Gymnastics]]></a:t>
            </a:r>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mmanual Martinez (Mem22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Raza on the Rocks-Eagle/Snake Painting]]></a:t>
            </a:r>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nver Art Museum (Mem23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inslow Homer Exhibit]]></a:t>
            </a:r>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cky Mountain News (Mem23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Hockey Schedule]]></a:t>
            </a:r>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lm Festival (Mem23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ilm Festival]]></a:t>
            </a:r>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 Ballet (Mem23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3th Annual Seas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1968.9.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2006.24.1)]]></a:t>
            </a:r>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rst Night CO (Mem23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irst Night CO]]></a:t>
            </a:r>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llstar (Mem23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T&A News articles/photos]]></a:t>
            </a:r>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rformance Spotlight (Mem23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T&A News articles/photos]]></a:t>
            </a:r>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llet Folklorico de Mexico (Mem23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ance Performance]]></a:t>
            </a:r>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pera CO (Mem23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men]]></a:t>
            </a:r>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ound of Music (Mem23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usical]]></a:t>
            </a:r>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ises Kaufman (Mem24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Laramie Project]]></a:t>
            </a:r>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etcher Concert Hall (Mem241)]]></a:t>
            </a:r>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igner (Mem242)]]></a:t>
            </a:r>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an-Zant (Mem243)]]></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2006.25.1)]]></a:t>
            </a:r>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yper (Mem244)]]></a:t>
            </a:r>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h Boys (Mem245)]]></a:t>
            </a:r>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att (Mem246)]]></a:t>
            </a:r>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ight Ranger (Mem247)]]></a:t>
            </a:r>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tra (Mem248)]]></a:t>
            </a:r>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ooting Star (Mem249)]]></a:t>
            </a:r>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emier Even in International Fencing (Mem250)]]></a:t>
            </a:r>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im Curry in Me and My Girl (Mem251)]]></a:t>
            </a:r>
          </a:p>
        </p:txBody>
      </p:sp>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nver March Pow Wow (Mem252)]]></a:t>
            </a:r>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llet West (Mem253)]]></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QUIS (2024.3.1)]]></a:t>
            </a:r>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Doors are Opening (Mem254)]]></a:t>
            </a:r>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cubus (Mem255)]]></a:t>
            </a:r>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ues Traveler (Mem256)]]></a:t>
            </a:r>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lightly Stoopid (Mem257)]]></a:t>
            </a:r>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etty Lights (Mem258)]]></a:t>
            </a:r>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ing Cheese Incident (Mem259)]]></a:t>
            </a:r>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mphree's McGee (Mem260)]]></a:t>
            </a:r>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vention Center (Mem26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ld "Convention News" papers and photos]]></a:t>
            </a:r>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SC Poster (Mem26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sters from various events]]></a:t>
            </a:r>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R Summer of Stars (Mem26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ncert schedules, guides, newspaper schedules, announcement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antana Guitar (12345)]]></a:t>
            </a:r>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R Souvenier Programs (Mem26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riginal and photo-copied programs from 1960 and 1961]]></a:t>
            </a:r>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llstar, Performance Spotlight. Travelhost (Mem26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dvertisements and publications about venues]]></a:t>
            </a:r>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rformance Programs (Mem26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arious programs for venues]]></a:t>
            </a:r>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acred Stones (Mem26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ver and pages from book]]></a:t>
            </a:r>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1 inch tapes from Red Rocks (Mem26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uell Basement near engineers office]]></a:t>
            </a:r>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e We There Yet? (No Id)]]></a:t>
            </a:r>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rklet (Parkle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klet" on the extra-wide sidewalk on the south side of West 25th Avenue. This project will not be placed in the street, nor will it take up any parking spaces]]></a:t>
            </a:r>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Line's Reach Studio "Triangle Park" Revitalization (RedLine's Reach Studio "Triang)]]></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rough this project, RedLine’s Reach Studio Program aimed to reactivate the Triangle Park space, creating a sense of community investment, and bringing together the neighborhood to breathe new life into a historically troubled area of the city. An emphasis was placed on engaging communities and individuals who were dislocated by the closing of the park. Reach Artists engaged their peers and other community members to create art panels displayed above the gated entries to the Triangle Park/Denver Urban Gardens space.]]></a:t>
            </a:r>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ing Stones Guitar (Rolling Stones Guitar)]]></a:t>
            </a:r>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Memory Scrap Book (RR.70)]]></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ojan Horse (Bill Starke)]]></a:t>
            </a:r>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nver Historical Markers: Memorials, Statues, Parks etc. (RR.72)]]></a:t>
            </a:r>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atana signed electric Guitar (Find Photo) (RR.98)]]></a:t>
            </a:r>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spatch signed electric guitar (Find Photo) (RR.99)]]></a:t>
            </a:r>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Wood -Signed electric guitar (find photo) (RR.100)]]></a:t>
            </a:r>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reFall -signed electric guitar (find photo) (RR.101)]]></a:t>
            </a:r>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ing Stones -signed electric guitar (find photo) (RR.102)]]></a:t>
            </a:r>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ig Head Todd -signed electric guitar (find photo) (RR.104)]]></a:t>
            </a:r>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unting Crows -signed electric guitar (find photo) (RR.107)]]></a:t>
            </a:r>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es -Signed Pick Guard (find Photo) (RR.109)]]></a:t>
            </a:r>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signed Pick Guard (find photo) (RR.111)]]></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ake Time (Danial Salazar)]]></a:t>
            </a:r>
          </a:p>
        </p:txBody>
      </p:sp>
    </p:spTree>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elissa Etheridge -framed album with pictures (find Photo)  (RR.113)]]></a:t>
            </a:r>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evie Nicks -signed photo (find picture) (RR.114)]]></a:t>
            </a:r>
          </a:p>
        </p:txBody>
      </p:sp>
    </p:spTree>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spatch -signed photo(find picture) (RR.115)]]></a:t>
            </a:r>
          </a:p>
        </p:txBody>
      </p:sp>
    </p:spTree>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ason Mraz w/ Christina Perri -Unsigned poster (find picture) (RR.134)]]></a:t>
            </a:r>
          </a:p>
        </p:txBody>
      </p:sp>
    </p:spTree>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ol w/ King Crimson -poster (find picture) (RR.137)]]></a:t>
            </a:r>
          </a:p>
        </p:txBody>
      </p:sp>
    </p:spTree>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ol w/ King Crimson -Poster (find picture)
 (RR.138)]]></a:t>
            </a:r>
          </a:p>
        </p:txBody>
      </p:sp>
    </p:spTree>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man Brothers Band poster (find photo) (RR.142)]]></a:t>
            </a:r>
          </a:p>
        </p:txBody>
      </p:sp>
    </p:spTree>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blime with Rome-Signed Drumhead (find photo) (RR.150)]]></a:t>
            </a:r>
          </a:p>
        </p:txBody>
      </p:sp>
    </p:spTree>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two works) (Sandy Toland)]]></a:t>
            </a:r>
          </a:p>
        </p:txBody>
      </p:sp>
    </p:spTree>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und Totems (Sound Totems)]]></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ound Totems" is a series of three miniature, solar-powered, music venues custom built and featuring site-specific music, poetry, oral history and other audio selected by the neighborhood. The three neighborhoods participating in this P.S. You Are Here project (Harkness Heights, Athmar and North City Park) each picked a theme to best capture and exemplify the community's uniquenes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1 (Eric Paddock 1)]]></a:t>
            </a:r>
          </a:p>
        </p:txBody>
      </p:sp>
    </p:spTree>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ulvert (Stephen Batura)]]></a:t>
            </a:r>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ory Poles: Bridging and Connecting Community (Story Poles: Bridging and Conn)]]></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SA Colorado/Access Gallery is an organization dedicated to increasing access to the arts for people with disabilities and other underserved populations. The concept of bridging and connecting is the core of VSA Colorado/Access Gallery's efforts and inspired “Story Poles.” This project was designed to reach a wide variety of ages, backgrounds and abilities, through community workshops that created vibrant artworks that were later installed in various locations including Denver Public Library: Byer’s Branch, Sunken Gardens Park and Gabriel’s Community Garden.]]></a:t>
            </a:r>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Tony Ortega)]]></a:t>
            </a:r>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o Parker Robinson: Green Technology Summer Institute of Service Youth Program - 2009 (UAF.2009.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mural was created through a summer program with Cleo Parker Robinson Dance. Their summer institute targeted the North East Park Hill Neighborhood, engaging youth in a range of activities and projects designed to build and enhance value for the neighborhoods and communities where the students reside, work and play. ]]></a:t>
            </a:r>
          </a:p>
        </p:txBody>
      </p:sp>
    </p:spTree>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RASP  (UAF.2010.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GRASP (Gang Rescue and Support Project) is a peer-run, intervention program that works with youth who are at-risk of gang involvement or are presently active in gangs, helps families of gang victims, and serves as a youth advocate. GRASP engaged 10-15 neighborhood youth for a 1400 sq. ft. wall mural in the intersection of 13th Ave. & Osage St.]]></a:t>
            </a:r>
          </a:p>
        </p:txBody>
      </p:sp>
    </p:spTree>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SA Summer Program (UAF.2012.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SA Colorado/Access Gallery Summer Program application for one-time funding in the amount of $3,000 USD, for Summer Program. VSA Colorado will implement this program as part of our ongoing summer job training program ARTWORKS. We have operated a summer job training program for youth for the last 5 years. This project will be incorporated into our program as we have always included leadership and self esteem work in our projects. Several of our projects are led by Grafitti artist whose message is that creativity is good, vandalism is bad, we work hard to channel the creativity and talent these kids have into positive outlets that earn them money]]></a:t>
            </a:r>
          </a:p>
        </p:txBody>
      </p:sp>
    </p:spTree>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t Lab Summer Intensive  Program (UAF.2012.1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tte Forum Summer Intensive Program with artist Andrea Moore ]]></a:t>
            </a:r>
          </a:p>
        </p:txBody>
      </p:sp>
    </p:spTree>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cNichols Photograph in Winter (Unknown)]]></a:t>
            </a:r>
          </a:p>
        </p:txBody>
      </p:sp>
    </p:spTree>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Vance Kirkland)]]></a:t>
            </a:r>
          </a:p>
        </p:txBody>
      </p:sp>
    </p:spTree>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hittier Alley Loop (Whittier Alley Loop)]]></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Whittier Alley Loop is a creative urban intervention, transforming under-used alleyways and connecting important places within the Whittier neighborhood. The project creates unique public spaces and demonstrates that alleyways can become creative neighborhood assets, instead of just utilitarian right-of-way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2 (Eric Paddock 2)]]></a:t>
            </a:r>
          </a:p>
        </p:txBody>
      </p:sp>
    </p:spTree>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William Stockman 1)]]></a:t>
            </a:r>
          </a:p>
        </p:txBody>
      </p:sp>
    </p:spTree>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William Stockman 2)]]></a:t>
            </a:r>
          </a:p>
        </p:txBody>
      </p:sp>
    </p:spTree>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William Stockman 3)]]></a:t>
            </a:r>
          </a:p>
        </p:txBody>
      </p:sp>
    </p:spTree>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William Stockman 4)]]></a:t>
            </a:r>
          </a:p>
        </p:txBody>
      </p:sp>
    </p:spTree>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Zuni Park Transformation (Zuni Park Transformation)]]></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project involves the transformation of Zuni Park’s basketball court and several older asphalt paths leading north from the court. This community driven project will enhance the urban landscape through the addition of eye-grabbing designs created by Birdseed Collective’s Lead Artist/E.D. Anthony Garcia Sr. This project builds upon the Cultivate Health Initiative pioneered by Aria Denver and Regis University, and involves a partnership between the Chaffee Park-Regis Sustainable Neighborhood Group, Birdseed Collective and Urban Ventures. The location of this mural on the basketball court and crosswalks leading away from it benefits the school, neighbors, park goers and the future Cultivate Health Wellness Walk. While the 3.7 mile Wellness Walk will run along the border of the Regis Campus from Lowell between 50th and 52nd, cross Federal and include a route past Aria and Zuni Park, the interior pathways are old asphalt and are in great need of revitalization. Many park participants are there for sports-related activities, and most of the children go to the playground and basketball cour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sh (Fish)]]></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lobeville Elyria Swansea Bus Bench Beautification Project (Globeville Elyria Swansea Bus )]]></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rough inspired collaboration and grant support from P.S. You Are Here, Birdseed Collective worked with Globeville Elyria Swansea (GES), LiveWell, RTD, Denver Public Works and community residents to identify six bus stops near the Bruce Randolph School, Swansea Elementary and Garden Place Elementary, and install and beautify bus benches. Lead artist Anthony Garcia Sr. decided the art would be a serape design – based on the long blanket-like shawl, often brightly colored and fringed at the ends. These projects in GES have transformed once vacant spaces into vibrant areas for resident and student transport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1970.2.1)]]></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HIGH LINE PARKER_M)]]></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56TH AVENU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BEHAVIORAL HEALTH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DENVER HEALTH OMC)]]></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DHA)]]></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DH CAMPUS PLAZA)]]></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DUNCAN PARK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issing Birds (IN PROGRESS_ELK EDUCATION CNT2)]]></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bert S. Kennedy Mural (1970.4.1)]]></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 MIKE BUCKLEY)]]></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Ex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In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rublands (IN PROGRESS_NATURE PLAY_2)]]></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rasslands (IN PROGRESS_NATURE PLAY_3)]]></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AND CREEK)]]></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go Park Mural (1970.5.1)]]></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THEODORA HOTEL Ex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THEODORA HOTEL In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URBAN FARM)]]></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Jonothan Borofsky)]]></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Judith Trager)]]></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ustang (Luis Jimenez)]]></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ur Seasons (Melinda Laz)]]></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antana (Mem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spatch (signed by Peter Francis) (Mem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Wood (Mem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incoln Park Pool Building Mural (1971.4.1)]]></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ric Johnson (Mem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refall (Mem5)]]></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ing Stones (Mem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AR (Mem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ig Head Todd (Mem8)]]></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ames Taylor (Mem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evie Nicks (Mem1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unting Crows (Mem11)]]></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Pick Guards (Mem1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2]]></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egadeth (Mem1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known (Mead Memorial) (1976.4.1)]]></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nthrax (Mem14)]]></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C + Steppenwolf (Mem1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ep Purple (Mem1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corpions + DIO (Mem1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UN. (Mem18)]]></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san Tedeschi (Mem1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es (Mem2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ol (Mem21)]]></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Mem22)]]></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spatch (Fender) (Mem2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1978.1.1)]]></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evie Nicks (Martin) (Mem2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ghat (Mem25)]]></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renaked Ladies (Mem2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peche Mode Black Celebration - Signed (Mem2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SP Last Command Tour - Signed (Mem2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chael Franks Summer Tour - Signed (Mem2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eil Diamond on Tour - Signed (Mem3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O - Signed (Mem3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white) (Mem3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blue) (Mem3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374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2024-12-25T19:46:57Z</dcterms:created>
  <dcterms:modified xsi:type="dcterms:W3CDTF">2024-12-25T19:46:57Z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