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5533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rest Woodlands (IN PROGRESS_NATURE PLAY_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features a selection of wildlife native to the alpine and forest woodland habitats of Colorado. Many of these species are currently threatened, and the artwork aims to raise awareness about them. As with all the sculptures, the ceramic work will feature relief elements that protrude up to half an inch from the background, adding an appealing tactile component to the art.
The wildlife depicted on the south-facing side, from top to bottom, includes: Canada Lynx, Mountain Parnassian Butterfly, Subalpine Fir, Snowshoe Hare, Alpine Forget-me-not, Least Chipmunk, Heartleaf Arnica, Moose, and Northern Pocket Gopher.
The wildlife depicted on the north-facing side, from top to bottom, includes: Golden Eagle, Alpine Lily, Pacific Marten, Avalanche Lily, Blue Grouse, Aspen leaves, White-tailed Ptarmigan, Purple Fringe, and Red Squirrel (Chickaree).]]></a:t>
            </a:r>
          </a:p>
        </p:txBody>
      </p:sp>
    </p:spTree>
  </p:cSld>
  <p:clrMapOvr>
    <a:masterClrMapping/>
  </p:clrMapOvr>
</p:sld>
</file>

<file path=ppt/theme/theme1.xml><?xml version="1.0" encoding="utf-8"?>
<a:theme xmlns:a="http://schemas.openxmlformats.org/drawingml/2006/main" name="Theme54">
  <a:themeElements>
    <a:clrScheme name="Theme5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2024-12-26T18:50:58Z</dcterms:created>
  <dcterms:modified xsi:type="dcterms:W3CDTF">2024-12-26T18:50:58Z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