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98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2025-02-07T10:19:33Z</dcterms:created>
  <dcterms:modified xsi:type="dcterms:W3CDTF">2025-02-07T10:19:33Z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