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2524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ilver Lining (IN PROGRESS_MOTHERSHIP Ext.)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87">
  <a:themeElements>
    <a:clrScheme name="Theme87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87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87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2025-03-04T17:22:56Z</dcterms:created>
  <dcterms:modified xsi:type="dcterms:W3CDTF">2025-03-04T17:22:56Z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