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875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thway to Home (IN PROGRESS_BEHAVIORAL HEALTH 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2025-03-04T06:55:26Z</dcterms:created>
  <dcterms:modified xsi:type="dcterms:W3CDTF">2025-03-04T06:55:26Z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