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370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ilver Lining (IN PROGRESS_MOTHERSHIP Ex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2025-03-04T20:39:34Z</dcterms:created>
  <dcterms:modified xsi:type="dcterms:W3CDTF">2025-03-04T20:39:34Z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