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10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NATURE PLAY)]]></a:t>
            </a:r>
          </a:p>
        </p:txBody>
      </p:sp>
    </p:spTree>
  </p:cSld>
  <p:clrMapOvr>
    <a:masterClrMapping/>
  </p:clrMapOvr>
</p:sld>
</file>

<file path=ppt/theme/theme1.xml><?xml version="1.0" encoding="utf-8"?>
<a:theme xmlns:a="http://schemas.openxmlformats.org/drawingml/2006/main" name="Theme70">
  <a:themeElements>
    <a:clrScheme name="Theme7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2024-11-22T14:13:36Z</dcterms:created>
  <dcterms:modified xsi:type="dcterms:W3CDTF">2024-11-22T14:13:36Z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