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133589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080_ca_object_representations_media_9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50_ca_object_representations_media_3532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578_ca_object_representations_media_3542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51_ca_object_representations_media_353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228_ca_object_representations_media_352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85_ca_object_representations_media_3534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396_ca_object_representations_media_3556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657_ca_object_representations_media_3572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118_ca_object_representations_media_3530_large17.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8_ca_object_representations_media_868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5_ca_object_representations_media_869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36_ca_object_representations_media_1889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34_ca_object_representations_media_1319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97_ca_object_representations_media_97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42_ca_object_representations_media_135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305_ca_object_representations_media_310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50_ca_object_representations_media_3505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emotive Tower #6 (197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st&#39;s Statement:
My artistic interest in motion is based upon my knowledge and understanding of macro and micro cosmic relationships of time, space and motion. I am fascinated by nature, the motions of clouds and plants in the air; birds and bugs flying, hopping and crawling; fish swimming, water falling, flowing, freezing, thawing; the sun, moon, plants and stars tied in their dance by kinetic and static energies; and the knowledge of unseen, but known, motions of microscopic and atomic activities all interratlated in an eternal birth, life, death, and rebirth cycle. 
I am fascinated by man-made mechanical, quasimechanical and electrochemical time, space, motion as I am by the dynamic and energetic activities of nature. All this constantly colors my personality and affects my ego. I incorporate my deep awareness of the simple nature of complex existence into my understanding of man&#39;s efforts and success in controlling nature. 
The anemotive kinetic series of sculptures is my best effort to make a simple non-verbal statement about me-us and all th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ood Point (2024.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whimsical, site-specific artworks along Broadway between 5th and Bayaud avenues were created by Jamie Pawlus. Titled “Happiness,” “I See Neon Lights,” “Mood,” “Signs of Life,” “Somebody/Nobody,” “The Good Point,” “Understanding” and “Understood,” the installations lead viewers along the corridor and inspire moments of contemplation and humor, underscoring the connection between passersby and the spaces they are inhabiting in the mo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stood (2024.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whimsical, site-specific artworks along Broadway between 5th and Bayaud avenues were created by Jamie Pawlus. Titled “Happiness,” “I See Neon Lights,” “Mood,” “Signs of Life,” “Somebody/Nobody,” “The Good Point,” “Understanding” and “Understood,” the installations lead viewers along the corridor and inspire moments of contemplation and humor, underscoring the connection between passersby and the spaces they are inhabiting in the mo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mebody/Nobody (2024.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whimsical, site-specific artworks along Broadway between 5th and Bayaud avenues were created by Jamie Pawlus. Titled “Happiness,” “I See Neon Lights,” “Mood,” “Signs of Life,” “Somebody/Nobody,” “The Good Point,” “Understanding” and “Understood,” the installations lead viewers along the corridor and inspire moments of contemplation and humor, underscoring the connection between passersby and the spaces they are inhabiting in the mo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ppiness  (2024.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whimsical, site-specific artworks along Broadway between 5th and Bayaud avenues were created by Jamie Pawlus. Titled “Happiness,” “I See Neon Lights,” “Mood,” “Signs of Life,” “Somebody/Nobody,” “The Good Point,” “Understanding” and “Understood,” the installations lead viewers along the corridor and inspire moments of contemplation and humor, underscoring the connection between passersby and the spaces they are inhabiting in the mo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standing (2024.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whimsical, site-specific artworks along Broadway between 5th and Bayaud avenues were created by Jamie Pawlus. Titled “Happiness,” “I See Neon Lights,” “Mood,” “Signs of Life,” “Somebody/Nobody,” “The Good Point,” “Understanding” and “Understood,” the installations lead viewers along the corridor and inspire moments of contemplation and humor, underscoring the connection between passersby and the spaces they are inhabiting in the mo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1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gns of Life  (2024.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whimsical, site-specific artworks along Broadway between 5th and Bayaud avenues were created by Jamie Pawlus. Titled “Happiness,” “I See Neon Lights,” “Mood,” “Signs of Life,” “Somebody/Nobody,” “The Good Point,” “Understanding” and “Understood,” the installations lead viewers along the corridor and inspire moments of contemplation and humor, underscoring the connection between passersby and the spaces they are inhabiting in the mo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71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od (2024.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whimsical, site-specific artworks along Broadway between 5th and Bayaud avenues were created by Jamie Pawlus. Titled “Happiness,” “I See Neon Lights,” “Mood,” “Signs of Life,” “Somebody/Nobody,” “The Good Point,” “Understanding” and “Understood,” the installations lead viewers along the corridor and inspire moments of contemplation and humor, underscoring the connection between passersby and the spaces they are inhabiting in the mo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 See Neon Lights (2024.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whimsical, site-specific artworks along Broadway between 5th and Bayaud avenues were created by Jamie Pawlus. Titled “Happiness,” “I See Neon Lights,” “Mood,” “Signs of Life,” “Somebody/Nobody,” “The Good Point,” “Understanding” and “Understood,” the installations lead viewers along the corridor and inspire moments of contemplation and humor, underscoring the connection between passersby and the spaces they are inhabiting in the mo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suit (2014.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Belong (201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drea Moore was the “Artist-in-Residence” for the Bridge Project at La Alma Neighborhood House. Over a four-week period, she worked directly with students after school and on weekends, leading poetry workshops to generate content for a permanent WORD ART instal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Rose (2015.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eestanding bench and windscreen with four images each representing qualities of Mamie Eisenhower (first lady) who grew up in Denver after the age of seven: a lady’s fan, a landscape with water activity, a five pointed star, and a heart of ros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62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ies in Life  (2015.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ved from a solid block of limestone, the work utilizes negative space to convey its message. The limestone block is divided into two pieces signifying the fact that Karmiel Park is part of Denver's Sister City program. The twin blocks represents "sisters" that, together, form a graphic of lif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95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ion (201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oking to native prairie species of birds found in and around Denver’s Montbello neighborhood, Zoccola designed and installed a series of winged sculptures in the teardrop-shaped lot on E 39th Avenue located north of the Peoria Crossing bridge. Inspired by the area’s proximity to the Rocky Mountain Arsenal Wildlife Refuge, the five sculptures depict a bald eagle, a northern harrier, an American kestrel, a red-tailed hawk, and a Swainson's haw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ven Light (2018.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rised of accoya wood and dichroic glass, Woven Light acts as an outdoor room which constantly changes throughout the day depending on light and shadow. It is an artwork in which people of all ages and abilities may quietly experience the beauty of Colorado’s natural light and surround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Are Future Strata (2021.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ople who use the High Line Canal Trail at S. Colorado Boulevard and E. Hampden Ave. will notice a cluster of three large granite boulders on the west side of the underpass painted with brightly colored stripes depicting strata.
From the artist:
We Are Future Strata is symbolic of a post-human future where the man-made environment has become strata in stone. Comparing a geologic time scale with a human time scale reminds us of the temporary nature of existence. As Mary Oliver asked in The Summer Day, “Tell me, what is it you plan to do / With your one wild and precious lif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wer of Knowledge (2023.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s a functional art piece, "Flower of Knowledge" is a desk in the shape of the streets that make up the intersection that gives Five Points its name. It represents the history, geography and cultural knowledge of the Five Points neighborhood.]]></a:t>
            </a:r>
          </a:p>
        </p:txBody>
      </p:sp>
    </p:spTree>
  </p:cSld>
  <p:clrMapOvr>
    <a:masterClrMapping/>
  </p:clrMapOvr>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2024-11-22T23:53:44Z</dcterms:created>
  <dcterms:modified xsi:type="dcterms:W3CDTF">2024-11-22T23:53:44Z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