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71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7213_ca_object_representations_media_1142_large2.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542_ca_object_representations_media_1434_large3.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123_ca_object_representations_media_3094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BEHAVIORAL HEALT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ess Gallery Fellowship Program (UAF.2010.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ccess Gallery hosted and promoted a three-month fellowship program for 10 urban artists, and held 12 structured art classes where teens worked in a variety of art medium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ess Gallery and Capitol Hill People's Fair  (UAF.20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ccess Gallery teamed up with Capitol Hill People&#39;s Fair for these mur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ty (UAF.2022.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mural, funded through Denver Public Art&#39;s Urban Arts Fund, features the word "unity" in American Sign Language and was inspired by the work of Nancy Rourke. Access Gallery works with artists with disabilities to open doors to creative, educational and economic opportunities.
[vimeo src=https://player.vimeo.com/video/739070835]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2024-09-19T21:21:26Z</dcterms:created>
  <dcterms:modified xsi:type="dcterms:W3CDTF">2024-09-19T21:21:26Z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