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64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cNichols Photograph in Winter (Unknown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2024-09-19T01:43:24Z</dcterms:created>
  <dcterms:modified xsi:type="dcterms:W3CDTF">2024-09-19T01:43:24Z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